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diagrams/drawing2.xml" ContentType="application/vnd.ms-office.drawingml.diagramDrawing+xml"/>
  <Override PartName="/ppt/slides/slide9.xml" ContentType="application/vnd.openxmlformats-officedocument.presentationml.slide+xml"/>
  <Override PartName="/ppt/diagrams/data2.xml" ContentType="application/vnd.openxmlformats-officedocument.drawingml.diagramData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diagrams/drawing3.xml" ContentType="application/vnd.ms-office.drawingml.diagramDrawing+xml"/>
  <Override PartName="/ppt/tableStyles.xml" ContentType="application/vnd.openxmlformats-officedocument.presentationml.tableStyles+xml"/>
  <Override PartName="/ppt/diagrams/data3.xml" ContentType="application/vnd.openxmlformats-officedocument.drawingml.diagramData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ppt/diagrams/colors2.xml" ContentType="application/vnd.openxmlformats-officedocument.drawingml.diagramColors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diagrams/layout1.xml" ContentType="application/vnd.openxmlformats-officedocument.drawingml.diagramLayout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diagrams/colors3.xml" ContentType="application/vnd.openxmlformats-officedocument.drawingml.diagramColors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diagrams/layout2.xml" ContentType="application/vnd.openxmlformats-officedocument.drawingml.diagramLayout+xml"/>
  <Override PartName="/ppt/slideLayouts/slideLayout3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0.xml" ContentType="application/vnd.openxmlformats-officedocument.presentationml.slide+xml"/>
  <Override PartName="/ppt/diagrams/drawing1.xml" ContentType="application/vnd.ms-office.drawingml.diagramDrawing+xml"/>
  <Override PartName="/ppt/slideLayouts/slideLayout14.xml" ContentType="application/vnd.openxmlformats-officedocument.presentationml.slideLayout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diagrams/layout3.xml" ContentType="application/vnd.openxmlformats-officedocument.drawingml.diagramLayout+xml"/>
  <Override PartName="/ppt/slideLayouts/slideLayout4.xml" ContentType="application/vnd.openxmlformats-officedocument.presentationml.slideLayout+xml"/>
  <Override PartName="/ppt/diagrams/quickStyle3.xml" ContentType="application/vnd.openxmlformats-officedocument.drawingml.diagramStyl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9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6" r:id="rId11"/>
    <p:sldId id="268" r:id="rId12"/>
    <p:sldId id="265" r:id="rId13"/>
    <p:sldId id="267" r:id="rId14"/>
    <p:sldId id="269" r:id="rId15"/>
    <p:sldId id="270" r:id="rId16"/>
    <p:sldId id="274" r:id="rId17"/>
    <p:sldId id="275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87" d="100"/>
          <a:sy n="87" d="100"/>
        </p:scale>
        <p:origin x="-8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BC043F-0999-A141-BDCD-0F564A0EE047}" type="doc">
      <dgm:prSet loTypeId="urn:microsoft.com/office/officeart/2005/8/layout/h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E81BA1-AF7A-314C-BE8D-38C1D49D5084}">
      <dgm:prSet phldrT="[Text]"/>
      <dgm:spPr/>
      <dgm:t>
        <a:bodyPr/>
        <a:lstStyle/>
        <a:p>
          <a:r>
            <a:rPr lang="en-US" dirty="0" smtClean="0">
              <a:solidFill>
                <a:schemeClr val="accent3">
                  <a:lumMod val="50000"/>
                </a:schemeClr>
              </a:solidFill>
            </a:rPr>
            <a:t>Sole Proprietorship</a:t>
          </a:r>
          <a:endParaRPr lang="en-US" dirty="0">
            <a:solidFill>
              <a:schemeClr val="accent3">
                <a:lumMod val="50000"/>
              </a:schemeClr>
            </a:solidFill>
          </a:endParaRPr>
        </a:p>
      </dgm:t>
    </dgm:pt>
    <dgm:pt modelId="{56245D6B-4E08-B74F-A159-AC035F045F6A}" type="parTrans" cxnId="{BFE00376-1761-D640-A7DD-5AC58A46F3BA}">
      <dgm:prSet/>
      <dgm:spPr/>
      <dgm:t>
        <a:bodyPr/>
        <a:lstStyle/>
        <a:p>
          <a:endParaRPr lang="en-US"/>
        </a:p>
      </dgm:t>
    </dgm:pt>
    <dgm:pt modelId="{96E6BDA0-E46B-7D41-A052-CD025102CA25}" type="sibTrans" cxnId="{BFE00376-1761-D640-A7DD-5AC58A46F3BA}">
      <dgm:prSet/>
      <dgm:spPr/>
      <dgm:t>
        <a:bodyPr/>
        <a:lstStyle/>
        <a:p>
          <a:endParaRPr lang="en-US"/>
        </a:p>
      </dgm:t>
    </dgm:pt>
    <dgm:pt modelId="{F45F7C1E-41AF-E349-B07D-89EF330483BC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accent2"/>
              </a:solidFill>
            </a:rPr>
            <a:t>Easy to start</a:t>
          </a:r>
          <a:endParaRPr lang="en-US" sz="2400" dirty="0">
            <a:solidFill>
              <a:schemeClr val="accent2"/>
            </a:solidFill>
          </a:endParaRPr>
        </a:p>
      </dgm:t>
    </dgm:pt>
    <dgm:pt modelId="{676AA0E7-5ADF-644C-8FF8-896893B3E49E}" type="parTrans" cxnId="{B9A2746F-30E6-0A4E-9C71-9821D75AD3EA}">
      <dgm:prSet/>
      <dgm:spPr/>
      <dgm:t>
        <a:bodyPr/>
        <a:lstStyle/>
        <a:p>
          <a:endParaRPr lang="en-US"/>
        </a:p>
      </dgm:t>
    </dgm:pt>
    <dgm:pt modelId="{189F0894-7193-3E4D-9493-83D760CFA2EE}" type="sibTrans" cxnId="{B9A2746F-30E6-0A4E-9C71-9821D75AD3EA}">
      <dgm:prSet/>
      <dgm:spPr/>
      <dgm:t>
        <a:bodyPr/>
        <a:lstStyle/>
        <a:p>
          <a:endParaRPr lang="en-US"/>
        </a:p>
      </dgm:t>
    </dgm:pt>
    <dgm:pt modelId="{E3D1A7D7-5123-0A42-B7E6-010BD25452C8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accent2"/>
              </a:solidFill>
            </a:rPr>
            <a:t>Owner makes the decisions</a:t>
          </a:r>
          <a:endParaRPr lang="en-US" sz="2400" dirty="0">
            <a:solidFill>
              <a:schemeClr val="accent2"/>
            </a:solidFill>
          </a:endParaRPr>
        </a:p>
      </dgm:t>
    </dgm:pt>
    <dgm:pt modelId="{08824EE0-3BD8-C74E-BE6D-67D57419EBBA}" type="parTrans" cxnId="{7F7C56E6-387A-A943-93DD-C09076AF8983}">
      <dgm:prSet/>
      <dgm:spPr/>
      <dgm:t>
        <a:bodyPr/>
        <a:lstStyle/>
        <a:p>
          <a:endParaRPr lang="en-US"/>
        </a:p>
      </dgm:t>
    </dgm:pt>
    <dgm:pt modelId="{DE34A41A-6E29-2F41-B114-E59F455D561F}" type="sibTrans" cxnId="{7F7C56E6-387A-A943-93DD-C09076AF8983}">
      <dgm:prSet/>
      <dgm:spPr/>
      <dgm:t>
        <a:bodyPr/>
        <a:lstStyle/>
        <a:p>
          <a:endParaRPr lang="en-US"/>
        </a:p>
      </dgm:t>
    </dgm:pt>
    <dgm:pt modelId="{B564E3E1-8DEF-D643-9C80-AF4422EEDC65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Partnership</a:t>
          </a:r>
          <a:endParaRPr lang="en-US" dirty="0">
            <a:solidFill>
              <a:schemeClr val="tx1"/>
            </a:solidFill>
          </a:endParaRPr>
        </a:p>
      </dgm:t>
    </dgm:pt>
    <dgm:pt modelId="{B11244B2-A80A-824F-93CD-DEDE218EA60F}" type="parTrans" cxnId="{D4BCA491-82FE-6645-A647-97CFB8A5CD22}">
      <dgm:prSet/>
      <dgm:spPr/>
      <dgm:t>
        <a:bodyPr/>
        <a:lstStyle/>
        <a:p>
          <a:endParaRPr lang="en-US"/>
        </a:p>
      </dgm:t>
    </dgm:pt>
    <dgm:pt modelId="{10036D04-24A1-B949-83EF-824862B0D456}" type="sibTrans" cxnId="{D4BCA491-82FE-6645-A647-97CFB8A5CD22}">
      <dgm:prSet/>
      <dgm:spPr/>
      <dgm:t>
        <a:bodyPr/>
        <a:lstStyle/>
        <a:p>
          <a:endParaRPr lang="en-US"/>
        </a:p>
      </dgm:t>
    </dgm:pt>
    <dgm:pt modelId="{8116ACB0-02E1-D049-911B-EE5E2B3D94B0}">
      <dgm:prSet phldrT="[Text]" custT="1"/>
      <dgm:spPr/>
      <dgm:t>
        <a:bodyPr/>
        <a:lstStyle/>
        <a:p>
          <a:r>
            <a:rPr lang="en-US" sz="2400" dirty="0" smtClean="0">
              <a:solidFill>
                <a:srgbClr val="9C5238"/>
              </a:solidFill>
            </a:rPr>
            <a:t>More Sources of Capital</a:t>
          </a:r>
          <a:endParaRPr lang="en-US" sz="2400" dirty="0">
            <a:solidFill>
              <a:srgbClr val="9C5238"/>
            </a:solidFill>
          </a:endParaRPr>
        </a:p>
      </dgm:t>
    </dgm:pt>
    <dgm:pt modelId="{722D4F2C-9A28-764A-BF96-F417949027C6}" type="parTrans" cxnId="{3867E094-8E71-8548-87D5-D348C98C4803}">
      <dgm:prSet/>
      <dgm:spPr/>
      <dgm:t>
        <a:bodyPr/>
        <a:lstStyle/>
        <a:p>
          <a:endParaRPr lang="en-US"/>
        </a:p>
      </dgm:t>
    </dgm:pt>
    <dgm:pt modelId="{F9C927EC-D1FE-8342-899B-4950A1447A3B}" type="sibTrans" cxnId="{3867E094-8E71-8548-87D5-D348C98C4803}">
      <dgm:prSet/>
      <dgm:spPr/>
      <dgm:t>
        <a:bodyPr/>
        <a:lstStyle/>
        <a:p>
          <a:endParaRPr lang="en-US"/>
        </a:p>
      </dgm:t>
    </dgm:pt>
    <dgm:pt modelId="{A12CB602-627C-D046-89CC-9F753F3D4CA5}">
      <dgm:prSet phldrT="[Text]"/>
      <dgm:spPr/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Corporation</a:t>
          </a:r>
          <a:endParaRPr lang="en-US" dirty="0">
            <a:solidFill>
              <a:srgbClr val="000000"/>
            </a:solidFill>
          </a:endParaRPr>
        </a:p>
      </dgm:t>
    </dgm:pt>
    <dgm:pt modelId="{077A2453-2C5D-3F40-89F0-A4F6E52A5C77}" type="parTrans" cxnId="{A6E85CB2-1019-E749-81C7-1FB65CFAAFDC}">
      <dgm:prSet/>
      <dgm:spPr/>
      <dgm:t>
        <a:bodyPr/>
        <a:lstStyle/>
        <a:p>
          <a:endParaRPr lang="en-US"/>
        </a:p>
      </dgm:t>
    </dgm:pt>
    <dgm:pt modelId="{311C847B-A7A7-C849-AFC9-F9618C6966D7}" type="sibTrans" cxnId="{A6E85CB2-1019-E749-81C7-1FB65CFAAFDC}">
      <dgm:prSet/>
      <dgm:spPr/>
      <dgm:t>
        <a:bodyPr/>
        <a:lstStyle/>
        <a:p>
          <a:endParaRPr lang="en-US"/>
        </a:p>
      </dgm:t>
    </dgm:pt>
    <dgm:pt modelId="{41146D7B-E213-0442-B0D0-488941F5CFF6}">
      <dgm:prSet phldrT="[Text]" custT="1"/>
      <dgm:spPr/>
      <dgm:t>
        <a:bodyPr/>
        <a:lstStyle/>
        <a:p>
          <a:r>
            <a:rPr lang="en-US" sz="2400" dirty="0" smtClean="0">
              <a:solidFill>
                <a:srgbClr val="9C5238"/>
              </a:solidFill>
            </a:rPr>
            <a:t>The most sources of capital (Selling Stock)</a:t>
          </a:r>
          <a:endParaRPr lang="en-US" sz="2400" dirty="0">
            <a:solidFill>
              <a:srgbClr val="9C5238"/>
            </a:solidFill>
          </a:endParaRPr>
        </a:p>
      </dgm:t>
    </dgm:pt>
    <dgm:pt modelId="{2FA94136-EFD7-4346-9A51-18CEEAC324E6}" type="parTrans" cxnId="{F0F8D1B6-8C2A-F44C-8CEF-C1CB32E35EF8}">
      <dgm:prSet/>
      <dgm:spPr/>
      <dgm:t>
        <a:bodyPr/>
        <a:lstStyle/>
        <a:p>
          <a:endParaRPr lang="en-US"/>
        </a:p>
      </dgm:t>
    </dgm:pt>
    <dgm:pt modelId="{AA145FFC-EBF7-2243-AF4C-0428E3D7786D}" type="sibTrans" cxnId="{F0F8D1B6-8C2A-F44C-8CEF-C1CB32E35EF8}">
      <dgm:prSet/>
      <dgm:spPr/>
      <dgm:t>
        <a:bodyPr/>
        <a:lstStyle/>
        <a:p>
          <a:endParaRPr lang="en-US"/>
        </a:p>
      </dgm:t>
    </dgm:pt>
    <dgm:pt modelId="{F9C91062-8422-6244-A10C-E8A1059DB845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accent2"/>
              </a:solidFill>
            </a:rPr>
            <a:t>Owner receives all the profits</a:t>
          </a:r>
          <a:endParaRPr lang="en-US" sz="2400" dirty="0">
            <a:solidFill>
              <a:schemeClr val="accent2"/>
            </a:solidFill>
          </a:endParaRPr>
        </a:p>
      </dgm:t>
    </dgm:pt>
    <dgm:pt modelId="{0CAC4AA1-AEC4-2642-9849-4EFEE952B17A}" type="parTrans" cxnId="{894F0ABE-935C-DB4B-921E-1078CE3ABEA7}">
      <dgm:prSet/>
      <dgm:spPr/>
      <dgm:t>
        <a:bodyPr/>
        <a:lstStyle/>
        <a:p>
          <a:endParaRPr lang="en-US"/>
        </a:p>
      </dgm:t>
    </dgm:pt>
    <dgm:pt modelId="{2262A6AB-8C53-544C-AC7D-3B2C33A90723}" type="sibTrans" cxnId="{894F0ABE-935C-DB4B-921E-1078CE3ABEA7}">
      <dgm:prSet/>
      <dgm:spPr/>
      <dgm:t>
        <a:bodyPr/>
        <a:lstStyle/>
        <a:p>
          <a:endParaRPr lang="en-US"/>
        </a:p>
      </dgm:t>
    </dgm:pt>
    <dgm:pt modelId="{7058AABA-D73C-7845-934D-E6A5B824B58C}">
      <dgm:prSet phldrT="[Text]" custT="1"/>
      <dgm:spPr/>
      <dgm:t>
        <a:bodyPr/>
        <a:lstStyle/>
        <a:p>
          <a:r>
            <a:rPr lang="en-US" sz="2400" dirty="0" smtClean="0">
              <a:solidFill>
                <a:srgbClr val="9C5238"/>
              </a:solidFill>
            </a:rPr>
            <a:t>Easy to start</a:t>
          </a:r>
          <a:endParaRPr lang="en-US" sz="2400" dirty="0">
            <a:solidFill>
              <a:srgbClr val="9C5238"/>
            </a:solidFill>
          </a:endParaRPr>
        </a:p>
      </dgm:t>
    </dgm:pt>
    <dgm:pt modelId="{BB32EB71-EAC2-2840-8073-B25C801058E0}" type="parTrans" cxnId="{052E1BCE-CB21-5F40-9A38-A6B4186CD9EC}">
      <dgm:prSet/>
      <dgm:spPr/>
      <dgm:t>
        <a:bodyPr/>
        <a:lstStyle/>
        <a:p>
          <a:endParaRPr lang="en-US"/>
        </a:p>
      </dgm:t>
    </dgm:pt>
    <dgm:pt modelId="{FA8726A3-DEAE-D241-8C94-B3689A5D1CA0}" type="sibTrans" cxnId="{052E1BCE-CB21-5F40-9A38-A6B4186CD9EC}">
      <dgm:prSet/>
      <dgm:spPr/>
      <dgm:t>
        <a:bodyPr/>
        <a:lstStyle/>
        <a:p>
          <a:endParaRPr lang="en-US"/>
        </a:p>
      </dgm:t>
    </dgm:pt>
    <dgm:pt modelId="{F3793553-DB4B-3046-A71D-FE93907B7832}">
      <dgm:prSet phldrT="[Text]" custT="1"/>
      <dgm:spPr/>
      <dgm:t>
        <a:bodyPr/>
        <a:lstStyle/>
        <a:p>
          <a:r>
            <a:rPr lang="en-US" sz="2400" dirty="0" smtClean="0">
              <a:solidFill>
                <a:srgbClr val="9C5238"/>
              </a:solidFill>
            </a:rPr>
            <a:t>Combines the skills of the owners</a:t>
          </a:r>
          <a:endParaRPr lang="en-US" sz="2400" dirty="0">
            <a:solidFill>
              <a:srgbClr val="9C5238"/>
            </a:solidFill>
          </a:endParaRPr>
        </a:p>
      </dgm:t>
    </dgm:pt>
    <dgm:pt modelId="{152C01E0-7FEF-F64D-89FB-FCF700B5B483}" type="parTrans" cxnId="{755758E3-3DE5-5542-9AD5-8E210724A368}">
      <dgm:prSet/>
      <dgm:spPr/>
      <dgm:t>
        <a:bodyPr/>
        <a:lstStyle/>
        <a:p>
          <a:endParaRPr lang="en-US"/>
        </a:p>
      </dgm:t>
    </dgm:pt>
    <dgm:pt modelId="{400A40EC-26A0-FB4F-8936-5F3DC533CAA3}" type="sibTrans" cxnId="{755758E3-3DE5-5542-9AD5-8E210724A368}">
      <dgm:prSet/>
      <dgm:spPr/>
      <dgm:t>
        <a:bodyPr/>
        <a:lstStyle/>
        <a:p>
          <a:endParaRPr lang="en-US"/>
        </a:p>
      </dgm:t>
    </dgm:pt>
    <dgm:pt modelId="{46FF8AC0-414A-A546-A206-75BB91E571DA}">
      <dgm:prSet phldrT="[Text]" custT="1"/>
      <dgm:spPr/>
      <dgm:t>
        <a:bodyPr/>
        <a:lstStyle/>
        <a:p>
          <a:r>
            <a:rPr lang="en-US" sz="2400" dirty="0" smtClean="0">
              <a:solidFill>
                <a:srgbClr val="9C5238"/>
              </a:solidFill>
            </a:rPr>
            <a:t>Owners only liable for their investment</a:t>
          </a:r>
          <a:endParaRPr lang="en-US" sz="2400" dirty="0">
            <a:solidFill>
              <a:srgbClr val="9C5238"/>
            </a:solidFill>
          </a:endParaRPr>
        </a:p>
      </dgm:t>
    </dgm:pt>
    <dgm:pt modelId="{6902A92E-6993-C441-BBA5-582BB3313FE5}" type="parTrans" cxnId="{4C6A70B3-AA57-BA42-8178-1462685EFF12}">
      <dgm:prSet/>
      <dgm:spPr/>
      <dgm:t>
        <a:bodyPr/>
        <a:lstStyle/>
        <a:p>
          <a:endParaRPr lang="en-US"/>
        </a:p>
      </dgm:t>
    </dgm:pt>
    <dgm:pt modelId="{1BA0B4C2-1592-CD4B-9054-7E19DE7E34E4}" type="sibTrans" cxnId="{4C6A70B3-AA57-BA42-8178-1462685EFF12}">
      <dgm:prSet/>
      <dgm:spPr/>
      <dgm:t>
        <a:bodyPr/>
        <a:lstStyle/>
        <a:p>
          <a:endParaRPr lang="en-US"/>
        </a:p>
      </dgm:t>
    </dgm:pt>
    <dgm:pt modelId="{F42E6A27-7F48-1444-A002-2CEBEAAEAD31}">
      <dgm:prSet phldrT="[Text]" custT="1"/>
      <dgm:spPr/>
      <dgm:t>
        <a:bodyPr/>
        <a:lstStyle/>
        <a:p>
          <a:endParaRPr lang="en-US" sz="2400" dirty="0">
            <a:solidFill>
              <a:srgbClr val="9C5238"/>
            </a:solidFill>
          </a:endParaRPr>
        </a:p>
      </dgm:t>
    </dgm:pt>
    <dgm:pt modelId="{C6EFDAA8-39CE-9642-B704-4F8D911684DD}" type="parTrans" cxnId="{16FBC1EC-4B63-1649-A790-E2AFBCA24935}">
      <dgm:prSet/>
      <dgm:spPr/>
      <dgm:t>
        <a:bodyPr/>
        <a:lstStyle/>
        <a:p>
          <a:endParaRPr lang="en-US"/>
        </a:p>
      </dgm:t>
    </dgm:pt>
    <dgm:pt modelId="{009908B5-7412-0B41-98BD-C81EFB032547}" type="sibTrans" cxnId="{16FBC1EC-4B63-1649-A790-E2AFBCA24935}">
      <dgm:prSet/>
      <dgm:spPr/>
      <dgm:t>
        <a:bodyPr/>
        <a:lstStyle/>
        <a:p>
          <a:endParaRPr lang="en-US"/>
        </a:p>
      </dgm:t>
    </dgm:pt>
    <dgm:pt modelId="{B77727D2-E3C3-5241-A3EF-4B1EF80983BD}">
      <dgm:prSet phldrT="[Text]" custT="1"/>
      <dgm:spPr/>
      <dgm:t>
        <a:bodyPr/>
        <a:lstStyle/>
        <a:p>
          <a:endParaRPr lang="en-US" sz="2400" dirty="0">
            <a:solidFill>
              <a:srgbClr val="9C5238"/>
            </a:solidFill>
          </a:endParaRPr>
        </a:p>
      </dgm:t>
    </dgm:pt>
    <dgm:pt modelId="{9AA83F4B-A1B3-1E4D-A40F-6A6309A9FBCA}" type="parTrans" cxnId="{A2CAFD03-C332-6F4D-B7D5-3F38010745F9}">
      <dgm:prSet/>
      <dgm:spPr/>
      <dgm:t>
        <a:bodyPr/>
        <a:lstStyle/>
        <a:p>
          <a:endParaRPr lang="en-US"/>
        </a:p>
      </dgm:t>
    </dgm:pt>
    <dgm:pt modelId="{7FC505F3-226B-1746-9961-93AE1E021F94}" type="sibTrans" cxnId="{A2CAFD03-C332-6F4D-B7D5-3F38010745F9}">
      <dgm:prSet/>
      <dgm:spPr/>
      <dgm:t>
        <a:bodyPr/>
        <a:lstStyle/>
        <a:p>
          <a:endParaRPr lang="en-US"/>
        </a:p>
      </dgm:t>
    </dgm:pt>
    <dgm:pt modelId="{9DBABA61-9DB4-D945-8EE1-F1CA6959C90E}">
      <dgm:prSet phldrT="[Text]" custT="1"/>
      <dgm:spPr/>
      <dgm:t>
        <a:bodyPr/>
        <a:lstStyle/>
        <a:p>
          <a:endParaRPr lang="en-US" sz="2400" dirty="0">
            <a:solidFill>
              <a:srgbClr val="9C5238"/>
            </a:solidFill>
          </a:endParaRPr>
        </a:p>
      </dgm:t>
    </dgm:pt>
    <dgm:pt modelId="{814811C2-E513-C847-B702-694A48D88CC5}" type="parTrans" cxnId="{9D417B86-6254-7746-BA73-5D94E19552DA}">
      <dgm:prSet/>
      <dgm:spPr/>
      <dgm:t>
        <a:bodyPr/>
        <a:lstStyle/>
        <a:p>
          <a:endParaRPr lang="en-US"/>
        </a:p>
      </dgm:t>
    </dgm:pt>
    <dgm:pt modelId="{C38EE4E6-B287-4048-9A76-323C95EBAA0A}" type="sibTrans" cxnId="{9D417B86-6254-7746-BA73-5D94E19552DA}">
      <dgm:prSet/>
      <dgm:spPr/>
      <dgm:t>
        <a:bodyPr/>
        <a:lstStyle/>
        <a:p>
          <a:endParaRPr lang="en-US"/>
        </a:p>
      </dgm:t>
    </dgm:pt>
    <dgm:pt modelId="{7AEF616A-B562-9249-B1E9-E0DBF21C7C7D}">
      <dgm:prSet phldrT="[Text]" custT="1"/>
      <dgm:spPr/>
      <dgm:t>
        <a:bodyPr/>
        <a:lstStyle/>
        <a:p>
          <a:endParaRPr lang="en-US" sz="2400" dirty="0">
            <a:solidFill>
              <a:schemeClr val="accent2"/>
            </a:solidFill>
          </a:endParaRPr>
        </a:p>
      </dgm:t>
    </dgm:pt>
    <dgm:pt modelId="{C9DC5EBA-8DF3-F043-8F52-5B82F2517045}" type="parTrans" cxnId="{6482805A-AEB9-5E4A-B3EB-47FD25C7516A}">
      <dgm:prSet/>
      <dgm:spPr/>
      <dgm:t>
        <a:bodyPr/>
        <a:lstStyle/>
        <a:p>
          <a:endParaRPr lang="en-US"/>
        </a:p>
      </dgm:t>
    </dgm:pt>
    <dgm:pt modelId="{6C068815-9D38-9745-BB18-CED9F9F4C1C8}" type="sibTrans" cxnId="{6482805A-AEB9-5E4A-B3EB-47FD25C7516A}">
      <dgm:prSet/>
      <dgm:spPr/>
      <dgm:t>
        <a:bodyPr/>
        <a:lstStyle/>
        <a:p>
          <a:endParaRPr lang="en-US"/>
        </a:p>
      </dgm:t>
    </dgm:pt>
    <dgm:pt modelId="{DE6370CC-C4E3-A84D-9F6A-3864227C167C}">
      <dgm:prSet phldrT="[Text]" custT="1"/>
      <dgm:spPr/>
      <dgm:t>
        <a:bodyPr/>
        <a:lstStyle/>
        <a:p>
          <a:endParaRPr lang="en-US" sz="2400" dirty="0">
            <a:solidFill>
              <a:schemeClr val="accent2"/>
            </a:solidFill>
          </a:endParaRPr>
        </a:p>
      </dgm:t>
    </dgm:pt>
    <dgm:pt modelId="{8439DD94-5C76-7B4E-B15D-E90FC7E9E8B0}" type="parTrans" cxnId="{4257756C-FCBB-3F46-8EF6-FB089E213C0E}">
      <dgm:prSet/>
      <dgm:spPr/>
      <dgm:t>
        <a:bodyPr/>
        <a:lstStyle/>
        <a:p>
          <a:endParaRPr lang="en-US"/>
        </a:p>
      </dgm:t>
    </dgm:pt>
    <dgm:pt modelId="{CA45F075-7ECB-364F-B93E-E5AD86653324}" type="sibTrans" cxnId="{4257756C-FCBB-3F46-8EF6-FB089E213C0E}">
      <dgm:prSet/>
      <dgm:spPr/>
      <dgm:t>
        <a:bodyPr/>
        <a:lstStyle/>
        <a:p>
          <a:endParaRPr lang="en-US"/>
        </a:p>
      </dgm:t>
    </dgm:pt>
    <dgm:pt modelId="{23430F25-18FD-5243-B0D5-4F85AD202E1F}" type="pres">
      <dgm:prSet presAssocID="{6EBC043F-0999-A141-BDCD-0F564A0EE04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E29BC2-9767-BF4D-BBA5-0C82133A02E5}" type="pres">
      <dgm:prSet presAssocID="{65E81BA1-AF7A-314C-BE8D-38C1D49D5084}" presName="composite" presStyleCnt="0"/>
      <dgm:spPr/>
    </dgm:pt>
    <dgm:pt modelId="{59D00735-70A2-104C-B931-34B41A02ACEB}" type="pres">
      <dgm:prSet presAssocID="{65E81BA1-AF7A-314C-BE8D-38C1D49D508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92BF2A-D1E9-C44E-81F3-534A53C7F3ED}" type="pres">
      <dgm:prSet presAssocID="{65E81BA1-AF7A-314C-BE8D-38C1D49D5084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506577-E30E-A649-B578-06425729183F}" type="pres">
      <dgm:prSet presAssocID="{96E6BDA0-E46B-7D41-A052-CD025102CA25}" presName="space" presStyleCnt="0"/>
      <dgm:spPr/>
    </dgm:pt>
    <dgm:pt modelId="{C615EBF2-0C1D-B944-9B19-8EED12568350}" type="pres">
      <dgm:prSet presAssocID="{B564E3E1-8DEF-D643-9C80-AF4422EEDC65}" presName="composite" presStyleCnt="0"/>
      <dgm:spPr/>
    </dgm:pt>
    <dgm:pt modelId="{3B8FA5F9-8E14-A44D-BCCA-1F418E624A02}" type="pres">
      <dgm:prSet presAssocID="{B564E3E1-8DEF-D643-9C80-AF4422EEDC6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6BBCF1-F9FE-2045-A094-CFF37A2AE00D}" type="pres">
      <dgm:prSet presAssocID="{B564E3E1-8DEF-D643-9C80-AF4422EEDC65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A71525-6AFB-9E4A-87F1-C54D3B26FED4}" type="pres">
      <dgm:prSet presAssocID="{10036D04-24A1-B949-83EF-824862B0D456}" presName="space" presStyleCnt="0"/>
      <dgm:spPr/>
    </dgm:pt>
    <dgm:pt modelId="{1201DFC4-53F6-7846-AEA6-C0A379D9EE45}" type="pres">
      <dgm:prSet presAssocID="{A12CB602-627C-D046-89CC-9F753F3D4CA5}" presName="composite" presStyleCnt="0"/>
      <dgm:spPr/>
    </dgm:pt>
    <dgm:pt modelId="{D6024B1C-32D4-454F-B428-3A75FDFD4C45}" type="pres">
      <dgm:prSet presAssocID="{A12CB602-627C-D046-89CC-9F753F3D4CA5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C06C59-1F1D-004A-84A9-F55225A3EEE3}" type="pres">
      <dgm:prSet presAssocID="{A12CB602-627C-D046-89CC-9F753F3D4CA5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3E17C7-C521-7748-AD63-C2C884288F5C}" type="presOf" srcId="{F45F7C1E-41AF-E349-B07D-89EF330483BC}" destId="{C292BF2A-D1E9-C44E-81F3-534A53C7F3ED}" srcOrd="0" destOrd="0" presId="urn:microsoft.com/office/officeart/2005/8/layout/hList1"/>
    <dgm:cxn modelId="{EBC55B1A-7ED9-D141-A4FA-C2A5FD4A8B06}" type="presOf" srcId="{7058AABA-D73C-7845-934D-E6A5B824B58C}" destId="{566BBCF1-F9FE-2045-A094-CFF37A2AE00D}" srcOrd="0" destOrd="2" presId="urn:microsoft.com/office/officeart/2005/8/layout/hList1"/>
    <dgm:cxn modelId="{84FF9AA6-FE45-EF4C-88E2-418EDE84A579}" type="presOf" srcId="{8116ACB0-02E1-D049-911B-EE5E2B3D94B0}" destId="{566BBCF1-F9FE-2045-A094-CFF37A2AE00D}" srcOrd="0" destOrd="0" presId="urn:microsoft.com/office/officeart/2005/8/layout/hList1"/>
    <dgm:cxn modelId="{9D417B86-6254-7746-BA73-5D94E19552DA}" srcId="{B564E3E1-8DEF-D643-9C80-AF4422EEDC65}" destId="{9DBABA61-9DB4-D945-8EE1-F1CA6959C90E}" srcOrd="3" destOrd="0" parTransId="{814811C2-E513-C847-B702-694A48D88CC5}" sibTransId="{C38EE4E6-B287-4048-9A76-323C95EBAA0A}"/>
    <dgm:cxn modelId="{4257756C-FCBB-3F46-8EF6-FB089E213C0E}" srcId="{65E81BA1-AF7A-314C-BE8D-38C1D49D5084}" destId="{DE6370CC-C4E3-A84D-9F6A-3864227C167C}" srcOrd="3" destOrd="0" parTransId="{8439DD94-5C76-7B4E-B15D-E90FC7E9E8B0}" sibTransId="{CA45F075-7ECB-364F-B93E-E5AD86653324}"/>
    <dgm:cxn modelId="{789F1138-BD07-4645-980D-4517E8EAFF0D}" type="presOf" srcId="{E3D1A7D7-5123-0A42-B7E6-010BD25452C8}" destId="{C292BF2A-D1E9-C44E-81F3-534A53C7F3ED}" srcOrd="0" destOrd="2" presId="urn:microsoft.com/office/officeart/2005/8/layout/hList1"/>
    <dgm:cxn modelId="{894F0ABE-935C-DB4B-921E-1078CE3ABEA7}" srcId="{65E81BA1-AF7A-314C-BE8D-38C1D49D5084}" destId="{F9C91062-8422-6244-A10C-E8A1059DB845}" srcOrd="4" destOrd="0" parTransId="{0CAC4AA1-AEC4-2642-9849-4EFEE952B17A}" sibTransId="{2262A6AB-8C53-544C-AC7D-3B2C33A90723}"/>
    <dgm:cxn modelId="{38F15642-4BB5-9343-9E2A-D1FF1568339F}" type="presOf" srcId="{F3793553-DB4B-3046-A71D-FE93907B7832}" destId="{566BBCF1-F9FE-2045-A094-CFF37A2AE00D}" srcOrd="0" destOrd="4" presId="urn:microsoft.com/office/officeart/2005/8/layout/hList1"/>
    <dgm:cxn modelId="{77A7F4F6-7AB9-2F44-9AD5-3B38047FBFED}" type="presOf" srcId="{41146D7B-E213-0442-B0D0-488941F5CFF6}" destId="{C1C06C59-1F1D-004A-84A9-F55225A3EEE3}" srcOrd="0" destOrd="0" presId="urn:microsoft.com/office/officeart/2005/8/layout/hList1"/>
    <dgm:cxn modelId="{B9A2746F-30E6-0A4E-9C71-9821D75AD3EA}" srcId="{65E81BA1-AF7A-314C-BE8D-38C1D49D5084}" destId="{F45F7C1E-41AF-E349-B07D-89EF330483BC}" srcOrd="0" destOrd="0" parTransId="{676AA0E7-5ADF-644C-8FF8-896893B3E49E}" sibTransId="{189F0894-7193-3E4D-9493-83D760CFA2EE}"/>
    <dgm:cxn modelId="{3867E094-8E71-8548-87D5-D348C98C4803}" srcId="{B564E3E1-8DEF-D643-9C80-AF4422EEDC65}" destId="{8116ACB0-02E1-D049-911B-EE5E2B3D94B0}" srcOrd="0" destOrd="0" parTransId="{722D4F2C-9A28-764A-BF96-F417949027C6}" sibTransId="{F9C927EC-D1FE-8342-899B-4950A1447A3B}"/>
    <dgm:cxn modelId="{12EA8864-BA41-A54B-BFA5-FC2DBE6542E2}" type="presOf" srcId="{6EBC043F-0999-A141-BDCD-0F564A0EE047}" destId="{23430F25-18FD-5243-B0D5-4F85AD202E1F}" srcOrd="0" destOrd="0" presId="urn:microsoft.com/office/officeart/2005/8/layout/hList1"/>
    <dgm:cxn modelId="{A6E85CB2-1019-E749-81C7-1FB65CFAAFDC}" srcId="{6EBC043F-0999-A141-BDCD-0F564A0EE047}" destId="{A12CB602-627C-D046-89CC-9F753F3D4CA5}" srcOrd="2" destOrd="0" parTransId="{077A2453-2C5D-3F40-89F0-A4F6E52A5C77}" sibTransId="{311C847B-A7A7-C849-AFC9-F9618C6966D7}"/>
    <dgm:cxn modelId="{7C1B5230-7097-1B4D-A78E-2D3516362AA1}" type="presOf" srcId="{9DBABA61-9DB4-D945-8EE1-F1CA6959C90E}" destId="{566BBCF1-F9FE-2045-A094-CFF37A2AE00D}" srcOrd="0" destOrd="3" presId="urn:microsoft.com/office/officeart/2005/8/layout/hList1"/>
    <dgm:cxn modelId="{D2D5D954-C4A8-8849-B4B8-1EAB54B0662D}" type="presOf" srcId="{7AEF616A-B562-9249-B1E9-E0DBF21C7C7D}" destId="{C292BF2A-D1E9-C44E-81F3-534A53C7F3ED}" srcOrd="0" destOrd="1" presId="urn:microsoft.com/office/officeart/2005/8/layout/hList1"/>
    <dgm:cxn modelId="{D35B6CC5-A410-6F40-A036-895C27D802EE}" type="presOf" srcId="{65E81BA1-AF7A-314C-BE8D-38C1D49D5084}" destId="{59D00735-70A2-104C-B931-34B41A02ACEB}" srcOrd="0" destOrd="0" presId="urn:microsoft.com/office/officeart/2005/8/layout/hList1"/>
    <dgm:cxn modelId="{68F2368E-AD70-664D-B081-0E3B55A58407}" type="presOf" srcId="{A12CB602-627C-D046-89CC-9F753F3D4CA5}" destId="{D6024B1C-32D4-454F-B428-3A75FDFD4C45}" srcOrd="0" destOrd="0" presId="urn:microsoft.com/office/officeart/2005/8/layout/hList1"/>
    <dgm:cxn modelId="{BFE00376-1761-D640-A7DD-5AC58A46F3BA}" srcId="{6EBC043F-0999-A141-BDCD-0F564A0EE047}" destId="{65E81BA1-AF7A-314C-BE8D-38C1D49D5084}" srcOrd="0" destOrd="0" parTransId="{56245D6B-4E08-B74F-A159-AC035F045F6A}" sibTransId="{96E6BDA0-E46B-7D41-A052-CD025102CA25}"/>
    <dgm:cxn modelId="{6482805A-AEB9-5E4A-B3EB-47FD25C7516A}" srcId="{65E81BA1-AF7A-314C-BE8D-38C1D49D5084}" destId="{7AEF616A-B562-9249-B1E9-E0DBF21C7C7D}" srcOrd="1" destOrd="0" parTransId="{C9DC5EBA-8DF3-F043-8F52-5B82F2517045}" sibTransId="{6C068815-9D38-9745-BB18-CED9F9F4C1C8}"/>
    <dgm:cxn modelId="{B37B22DF-2A75-7C4E-80BE-D7A50204D4BF}" type="presOf" srcId="{B564E3E1-8DEF-D643-9C80-AF4422EEDC65}" destId="{3B8FA5F9-8E14-A44D-BCCA-1F418E624A02}" srcOrd="0" destOrd="0" presId="urn:microsoft.com/office/officeart/2005/8/layout/hList1"/>
    <dgm:cxn modelId="{7F7C56E6-387A-A943-93DD-C09076AF8983}" srcId="{65E81BA1-AF7A-314C-BE8D-38C1D49D5084}" destId="{E3D1A7D7-5123-0A42-B7E6-010BD25452C8}" srcOrd="2" destOrd="0" parTransId="{08824EE0-3BD8-C74E-BE6D-67D57419EBBA}" sibTransId="{DE34A41A-6E29-2F41-B114-E59F455D561F}"/>
    <dgm:cxn modelId="{16FBC1EC-4B63-1649-A790-E2AFBCA24935}" srcId="{A12CB602-627C-D046-89CC-9F753F3D4CA5}" destId="{F42E6A27-7F48-1444-A002-2CEBEAAEAD31}" srcOrd="1" destOrd="0" parTransId="{C6EFDAA8-39CE-9642-B704-4F8D911684DD}" sibTransId="{009908B5-7412-0B41-98BD-C81EFB032547}"/>
    <dgm:cxn modelId="{CE1E8E13-4374-F140-96FE-C799DBC01573}" type="presOf" srcId="{F42E6A27-7F48-1444-A002-2CEBEAAEAD31}" destId="{C1C06C59-1F1D-004A-84A9-F55225A3EEE3}" srcOrd="0" destOrd="1" presId="urn:microsoft.com/office/officeart/2005/8/layout/hList1"/>
    <dgm:cxn modelId="{A2CAFD03-C332-6F4D-B7D5-3F38010745F9}" srcId="{B564E3E1-8DEF-D643-9C80-AF4422EEDC65}" destId="{B77727D2-E3C3-5241-A3EF-4B1EF80983BD}" srcOrd="1" destOrd="0" parTransId="{9AA83F4B-A1B3-1E4D-A40F-6A6309A9FBCA}" sibTransId="{7FC505F3-226B-1746-9961-93AE1E021F94}"/>
    <dgm:cxn modelId="{30C94645-B063-7049-9CA4-405528FD5EE6}" type="presOf" srcId="{DE6370CC-C4E3-A84D-9F6A-3864227C167C}" destId="{C292BF2A-D1E9-C44E-81F3-534A53C7F3ED}" srcOrd="0" destOrd="3" presId="urn:microsoft.com/office/officeart/2005/8/layout/hList1"/>
    <dgm:cxn modelId="{052E1BCE-CB21-5F40-9A38-A6B4186CD9EC}" srcId="{B564E3E1-8DEF-D643-9C80-AF4422EEDC65}" destId="{7058AABA-D73C-7845-934D-E6A5B824B58C}" srcOrd="2" destOrd="0" parTransId="{BB32EB71-EAC2-2840-8073-B25C801058E0}" sibTransId="{FA8726A3-DEAE-D241-8C94-B3689A5D1CA0}"/>
    <dgm:cxn modelId="{D8CA5BBD-C889-3E42-8A21-75750F81AC5B}" type="presOf" srcId="{46FF8AC0-414A-A546-A206-75BB91E571DA}" destId="{C1C06C59-1F1D-004A-84A9-F55225A3EEE3}" srcOrd="0" destOrd="2" presId="urn:microsoft.com/office/officeart/2005/8/layout/hList1"/>
    <dgm:cxn modelId="{D4BCA491-82FE-6645-A647-97CFB8A5CD22}" srcId="{6EBC043F-0999-A141-BDCD-0F564A0EE047}" destId="{B564E3E1-8DEF-D643-9C80-AF4422EEDC65}" srcOrd="1" destOrd="0" parTransId="{B11244B2-A80A-824F-93CD-DEDE218EA60F}" sibTransId="{10036D04-24A1-B949-83EF-824862B0D456}"/>
    <dgm:cxn modelId="{755758E3-3DE5-5542-9AD5-8E210724A368}" srcId="{B564E3E1-8DEF-D643-9C80-AF4422EEDC65}" destId="{F3793553-DB4B-3046-A71D-FE93907B7832}" srcOrd="4" destOrd="0" parTransId="{152C01E0-7FEF-F64D-89FB-FCF700B5B483}" sibTransId="{400A40EC-26A0-FB4F-8936-5F3DC533CAA3}"/>
    <dgm:cxn modelId="{3843FA19-2FBB-A247-B445-7764E474EC47}" type="presOf" srcId="{B77727D2-E3C3-5241-A3EF-4B1EF80983BD}" destId="{566BBCF1-F9FE-2045-A094-CFF37A2AE00D}" srcOrd="0" destOrd="1" presId="urn:microsoft.com/office/officeart/2005/8/layout/hList1"/>
    <dgm:cxn modelId="{4C6A70B3-AA57-BA42-8178-1462685EFF12}" srcId="{A12CB602-627C-D046-89CC-9F753F3D4CA5}" destId="{46FF8AC0-414A-A546-A206-75BB91E571DA}" srcOrd="2" destOrd="0" parTransId="{6902A92E-6993-C441-BBA5-582BB3313FE5}" sibTransId="{1BA0B4C2-1592-CD4B-9054-7E19DE7E34E4}"/>
    <dgm:cxn modelId="{62BC81BE-E21C-564C-A9FA-FBFEF10A724D}" type="presOf" srcId="{F9C91062-8422-6244-A10C-E8A1059DB845}" destId="{C292BF2A-D1E9-C44E-81F3-534A53C7F3ED}" srcOrd="0" destOrd="4" presId="urn:microsoft.com/office/officeart/2005/8/layout/hList1"/>
    <dgm:cxn modelId="{F0F8D1B6-8C2A-F44C-8CEF-C1CB32E35EF8}" srcId="{A12CB602-627C-D046-89CC-9F753F3D4CA5}" destId="{41146D7B-E213-0442-B0D0-488941F5CFF6}" srcOrd="0" destOrd="0" parTransId="{2FA94136-EFD7-4346-9A51-18CEEAC324E6}" sibTransId="{AA145FFC-EBF7-2243-AF4C-0428E3D7786D}"/>
    <dgm:cxn modelId="{B2AB4407-E189-7B4F-9EDA-51AEC2D1ECC9}" type="presParOf" srcId="{23430F25-18FD-5243-B0D5-4F85AD202E1F}" destId="{DFE29BC2-9767-BF4D-BBA5-0C82133A02E5}" srcOrd="0" destOrd="0" presId="urn:microsoft.com/office/officeart/2005/8/layout/hList1"/>
    <dgm:cxn modelId="{38E4FC2D-DCF7-A04B-A56B-F1FA55262C6B}" type="presParOf" srcId="{DFE29BC2-9767-BF4D-BBA5-0C82133A02E5}" destId="{59D00735-70A2-104C-B931-34B41A02ACEB}" srcOrd="0" destOrd="0" presId="urn:microsoft.com/office/officeart/2005/8/layout/hList1"/>
    <dgm:cxn modelId="{7D7879DA-475D-F943-BBAC-CF9CEE87BF2F}" type="presParOf" srcId="{DFE29BC2-9767-BF4D-BBA5-0C82133A02E5}" destId="{C292BF2A-D1E9-C44E-81F3-534A53C7F3ED}" srcOrd="1" destOrd="0" presId="urn:microsoft.com/office/officeart/2005/8/layout/hList1"/>
    <dgm:cxn modelId="{A497B21B-713D-7F4A-808F-D3A19B7C890D}" type="presParOf" srcId="{23430F25-18FD-5243-B0D5-4F85AD202E1F}" destId="{62506577-E30E-A649-B578-06425729183F}" srcOrd="1" destOrd="0" presId="urn:microsoft.com/office/officeart/2005/8/layout/hList1"/>
    <dgm:cxn modelId="{2D6C711B-4085-A146-8252-ACB6BC0A9248}" type="presParOf" srcId="{23430F25-18FD-5243-B0D5-4F85AD202E1F}" destId="{C615EBF2-0C1D-B944-9B19-8EED12568350}" srcOrd="2" destOrd="0" presId="urn:microsoft.com/office/officeart/2005/8/layout/hList1"/>
    <dgm:cxn modelId="{B81EB458-4C44-3B49-8BFD-08C721EB7ED6}" type="presParOf" srcId="{C615EBF2-0C1D-B944-9B19-8EED12568350}" destId="{3B8FA5F9-8E14-A44D-BCCA-1F418E624A02}" srcOrd="0" destOrd="0" presId="urn:microsoft.com/office/officeart/2005/8/layout/hList1"/>
    <dgm:cxn modelId="{E494B9B7-8283-3648-8CE0-D2673EFF3E5B}" type="presParOf" srcId="{C615EBF2-0C1D-B944-9B19-8EED12568350}" destId="{566BBCF1-F9FE-2045-A094-CFF37A2AE00D}" srcOrd="1" destOrd="0" presId="urn:microsoft.com/office/officeart/2005/8/layout/hList1"/>
    <dgm:cxn modelId="{529B2F7F-7BE4-4A40-8B96-1BCC368C3C9B}" type="presParOf" srcId="{23430F25-18FD-5243-B0D5-4F85AD202E1F}" destId="{C0A71525-6AFB-9E4A-87F1-C54D3B26FED4}" srcOrd="3" destOrd="0" presId="urn:microsoft.com/office/officeart/2005/8/layout/hList1"/>
    <dgm:cxn modelId="{697A1073-5462-2642-B586-2B16010B9A4D}" type="presParOf" srcId="{23430F25-18FD-5243-B0D5-4F85AD202E1F}" destId="{1201DFC4-53F6-7846-AEA6-C0A379D9EE45}" srcOrd="4" destOrd="0" presId="urn:microsoft.com/office/officeart/2005/8/layout/hList1"/>
    <dgm:cxn modelId="{7A3823E8-DD10-A44A-977A-57D5EE2BFB16}" type="presParOf" srcId="{1201DFC4-53F6-7846-AEA6-C0A379D9EE45}" destId="{D6024B1C-32D4-454F-B428-3A75FDFD4C45}" srcOrd="0" destOrd="0" presId="urn:microsoft.com/office/officeart/2005/8/layout/hList1"/>
    <dgm:cxn modelId="{8A8993CF-36E7-CA45-AB79-E20339FE5405}" type="presParOf" srcId="{1201DFC4-53F6-7846-AEA6-C0A379D9EE45}" destId="{C1C06C59-1F1D-004A-84A9-F55225A3EEE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BC043F-0999-A141-BDCD-0F564A0EE047}" type="doc">
      <dgm:prSet loTypeId="urn:microsoft.com/office/officeart/2005/8/layout/h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E81BA1-AF7A-314C-BE8D-38C1D49D5084}">
      <dgm:prSet phldrT="[Text]"/>
      <dgm:spPr/>
      <dgm:t>
        <a:bodyPr/>
        <a:lstStyle/>
        <a:p>
          <a:r>
            <a:rPr lang="en-US" dirty="0" smtClean="0">
              <a:solidFill>
                <a:schemeClr val="accent3">
                  <a:lumMod val="50000"/>
                </a:schemeClr>
              </a:solidFill>
            </a:rPr>
            <a:t>Sole Proprietorship</a:t>
          </a:r>
          <a:endParaRPr lang="en-US" dirty="0">
            <a:solidFill>
              <a:schemeClr val="accent3">
                <a:lumMod val="50000"/>
              </a:schemeClr>
            </a:solidFill>
          </a:endParaRPr>
        </a:p>
      </dgm:t>
    </dgm:pt>
    <dgm:pt modelId="{56245D6B-4E08-B74F-A159-AC035F045F6A}" type="parTrans" cxnId="{BFE00376-1761-D640-A7DD-5AC58A46F3BA}">
      <dgm:prSet/>
      <dgm:spPr/>
      <dgm:t>
        <a:bodyPr/>
        <a:lstStyle/>
        <a:p>
          <a:endParaRPr lang="en-US"/>
        </a:p>
      </dgm:t>
    </dgm:pt>
    <dgm:pt modelId="{96E6BDA0-E46B-7D41-A052-CD025102CA25}" type="sibTrans" cxnId="{BFE00376-1761-D640-A7DD-5AC58A46F3BA}">
      <dgm:prSet/>
      <dgm:spPr/>
      <dgm:t>
        <a:bodyPr/>
        <a:lstStyle/>
        <a:p>
          <a:endParaRPr lang="en-US"/>
        </a:p>
      </dgm:t>
    </dgm:pt>
    <dgm:pt modelId="{F45F7C1E-41AF-E349-B07D-89EF330483BC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accent2"/>
              </a:solidFill>
            </a:rPr>
            <a:t>Capital is Limited</a:t>
          </a:r>
          <a:endParaRPr lang="en-US" sz="2400" dirty="0">
            <a:solidFill>
              <a:schemeClr val="accent2"/>
            </a:solidFill>
          </a:endParaRPr>
        </a:p>
      </dgm:t>
    </dgm:pt>
    <dgm:pt modelId="{676AA0E7-5ADF-644C-8FF8-896893B3E49E}" type="parTrans" cxnId="{B9A2746F-30E6-0A4E-9C71-9821D75AD3EA}">
      <dgm:prSet/>
      <dgm:spPr/>
      <dgm:t>
        <a:bodyPr/>
        <a:lstStyle/>
        <a:p>
          <a:endParaRPr lang="en-US"/>
        </a:p>
      </dgm:t>
    </dgm:pt>
    <dgm:pt modelId="{189F0894-7193-3E4D-9493-83D760CFA2EE}" type="sibTrans" cxnId="{B9A2746F-30E6-0A4E-9C71-9821D75AD3EA}">
      <dgm:prSet/>
      <dgm:spPr/>
      <dgm:t>
        <a:bodyPr/>
        <a:lstStyle/>
        <a:p>
          <a:endParaRPr lang="en-US"/>
        </a:p>
      </dgm:t>
    </dgm:pt>
    <dgm:pt modelId="{E3D1A7D7-5123-0A42-B7E6-010BD25452C8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accent2"/>
              </a:solidFill>
            </a:rPr>
            <a:t>Owner is liable for everything</a:t>
          </a:r>
          <a:endParaRPr lang="en-US" sz="2400" dirty="0">
            <a:solidFill>
              <a:schemeClr val="accent2"/>
            </a:solidFill>
          </a:endParaRPr>
        </a:p>
      </dgm:t>
    </dgm:pt>
    <dgm:pt modelId="{08824EE0-3BD8-C74E-BE6D-67D57419EBBA}" type="parTrans" cxnId="{7F7C56E6-387A-A943-93DD-C09076AF8983}">
      <dgm:prSet/>
      <dgm:spPr/>
      <dgm:t>
        <a:bodyPr/>
        <a:lstStyle/>
        <a:p>
          <a:endParaRPr lang="en-US"/>
        </a:p>
      </dgm:t>
    </dgm:pt>
    <dgm:pt modelId="{DE34A41A-6E29-2F41-B114-E59F455D561F}" type="sibTrans" cxnId="{7F7C56E6-387A-A943-93DD-C09076AF8983}">
      <dgm:prSet/>
      <dgm:spPr/>
      <dgm:t>
        <a:bodyPr/>
        <a:lstStyle/>
        <a:p>
          <a:endParaRPr lang="en-US"/>
        </a:p>
      </dgm:t>
    </dgm:pt>
    <dgm:pt modelId="{B564E3E1-8DEF-D643-9C80-AF4422EEDC65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Partnership</a:t>
          </a:r>
          <a:endParaRPr lang="en-US" dirty="0">
            <a:solidFill>
              <a:schemeClr val="tx1"/>
            </a:solidFill>
          </a:endParaRPr>
        </a:p>
      </dgm:t>
    </dgm:pt>
    <dgm:pt modelId="{B11244B2-A80A-824F-93CD-DEDE218EA60F}" type="parTrans" cxnId="{D4BCA491-82FE-6645-A647-97CFB8A5CD22}">
      <dgm:prSet/>
      <dgm:spPr/>
      <dgm:t>
        <a:bodyPr/>
        <a:lstStyle/>
        <a:p>
          <a:endParaRPr lang="en-US"/>
        </a:p>
      </dgm:t>
    </dgm:pt>
    <dgm:pt modelId="{10036D04-24A1-B949-83EF-824862B0D456}" type="sibTrans" cxnId="{D4BCA491-82FE-6645-A647-97CFB8A5CD22}">
      <dgm:prSet/>
      <dgm:spPr/>
      <dgm:t>
        <a:bodyPr/>
        <a:lstStyle/>
        <a:p>
          <a:endParaRPr lang="en-US"/>
        </a:p>
      </dgm:t>
    </dgm:pt>
    <dgm:pt modelId="{8116ACB0-02E1-D049-911B-EE5E2B3D94B0}">
      <dgm:prSet phldrT="[Text]" custT="1"/>
      <dgm:spPr/>
      <dgm:t>
        <a:bodyPr/>
        <a:lstStyle/>
        <a:p>
          <a:r>
            <a:rPr lang="en-US" sz="2400" dirty="0" smtClean="0">
              <a:solidFill>
                <a:srgbClr val="9C5238"/>
              </a:solidFill>
            </a:rPr>
            <a:t>Owners are liable for business</a:t>
          </a:r>
          <a:endParaRPr lang="en-US" sz="2400" dirty="0">
            <a:solidFill>
              <a:srgbClr val="9C5238"/>
            </a:solidFill>
          </a:endParaRPr>
        </a:p>
      </dgm:t>
    </dgm:pt>
    <dgm:pt modelId="{722D4F2C-9A28-764A-BF96-F417949027C6}" type="parTrans" cxnId="{3867E094-8E71-8548-87D5-D348C98C4803}">
      <dgm:prSet/>
      <dgm:spPr/>
      <dgm:t>
        <a:bodyPr/>
        <a:lstStyle/>
        <a:p>
          <a:endParaRPr lang="en-US"/>
        </a:p>
      </dgm:t>
    </dgm:pt>
    <dgm:pt modelId="{F9C927EC-D1FE-8342-899B-4950A1447A3B}" type="sibTrans" cxnId="{3867E094-8E71-8548-87D5-D348C98C4803}">
      <dgm:prSet/>
      <dgm:spPr/>
      <dgm:t>
        <a:bodyPr/>
        <a:lstStyle/>
        <a:p>
          <a:endParaRPr lang="en-US"/>
        </a:p>
      </dgm:t>
    </dgm:pt>
    <dgm:pt modelId="{A12CB602-627C-D046-89CC-9F753F3D4CA5}">
      <dgm:prSet phldrT="[Text]"/>
      <dgm:spPr/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Corporation</a:t>
          </a:r>
          <a:endParaRPr lang="en-US" dirty="0">
            <a:solidFill>
              <a:srgbClr val="000000"/>
            </a:solidFill>
          </a:endParaRPr>
        </a:p>
      </dgm:t>
    </dgm:pt>
    <dgm:pt modelId="{077A2453-2C5D-3F40-89F0-A4F6E52A5C77}" type="parTrans" cxnId="{A6E85CB2-1019-E749-81C7-1FB65CFAAFDC}">
      <dgm:prSet/>
      <dgm:spPr/>
      <dgm:t>
        <a:bodyPr/>
        <a:lstStyle/>
        <a:p>
          <a:endParaRPr lang="en-US"/>
        </a:p>
      </dgm:t>
    </dgm:pt>
    <dgm:pt modelId="{311C847B-A7A7-C849-AFC9-F9618C6966D7}" type="sibTrans" cxnId="{A6E85CB2-1019-E749-81C7-1FB65CFAAFDC}">
      <dgm:prSet/>
      <dgm:spPr/>
      <dgm:t>
        <a:bodyPr/>
        <a:lstStyle/>
        <a:p>
          <a:endParaRPr lang="en-US"/>
        </a:p>
      </dgm:t>
    </dgm:pt>
    <dgm:pt modelId="{41146D7B-E213-0442-B0D0-488941F5CFF6}">
      <dgm:prSet phldrT="[Text]" custT="1"/>
      <dgm:spPr/>
      <dgm:t>
        <a:bodyPr/>
        <a:lstStyle/>
        <a:p>
          <a:r>
            <a:rPr lang="en-US" sz="2400" dirty="0" smtClean="0">
              <a:solidFill>
                <a:srgbClr val="9C5238"/>
              </a:solidFill>
            </a:rPr>
            <a:t>Difficult to start</a:t>
          </a:r>
          <a:endParaRPr lang="en-US" sz="2400" dirty="0">
            <a:solidFill>
              <a:srgbClr val="9C5238"/>
            </a:solidFill>
          </a:endParaRPr>
        </a:p>
      </dgm:t>
    </dgm:pt>
    <dgm:pt modelId="{2FA94136-EFD7-4346-9A51-18CEEAC324E6}" type="parTrans" cxnId="{F0F8D1B6-8C2A-F44C-8CEF-C1CB32E35EF8}">
      <dgm:prSet/>
      <dgm:spPr/>
      <dgm:t>
        <a:bodyPr/>
        <a:lstStyle/>
        <a:p>
          <a:endParaRPr lang="en-US"/>
        </a:p>
      </dgm:t>
    </dgm:pt>
    <dgm:pt modelId="{AA145FFC-EBF7-2243-AF4C-0428E3D7786D}" type="sibTrans" cxnId="{F0F8D1B6-8C2A-F44C-8CEF-C1CB32E35EF8}">
      <dgm:prSet/>
      <dgm:spPr/>
      <dgm:t>
        <a:bodyPr/>
        <a:lstStyle/>
        <a:p>
          <a:endParaRPr lang="en-US"/>
        </a:p>
      </dgm:t>
    </dgm:pt>
    <dgm:pt modelId="{F9C91062-8422-6244-A10C-E8A1059DB845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accent2"/>
              </a:solidFill>
            </a:rPr>
            <a:t>Difficult to run, and requires a large personal investment</a:t>
          </a:r>
          <a:endParaRPr lang="en-US" sz="2400" dirty="0">
            <a:solidFill>
              <a:schemeClr val="accent2"/>
            </a:solidFill>
          </a:endParaRPr>
        </a:p>
      </dgm:t>
    </dgm:pt>
    <dgm:pt modelId="{0CAC4AA1-AEC4-2642-9849-4EFEE952B17A}" type="parTrans" cxnId="{894F0ABE-935C-DB4B-921E-1078CE3ABEA7}">
      <dgm:prSet/>
      <dgm:spPr/>
      <dgm:t>
        <a:bodyPr/>
        <a:lstStyle/>
        <a:p>
          <a:endParaRPr lang="en-US"/>
        </a:p>
      </dgm:t>
    </dgm:pt>
    <dgm:pt modelId="{2262A6AB-8C53-544C-AC7D-3B2C33A90723}" type="sibTrans" cxnId="{894F0ABE-935C-DB4B-921E-1078CE3ABEA7}">
      <dgm:prSet/>
      <dgm:spPr/>
      <dgm:t>
        <a:bodyPr/>
        <a:lstStyle/>
        <a:p>
          <a:endParaRPr lang="en-US"/>
        </a:p>
      </dgm:t>
    </dgm:pt>
    <dgm:pt modelId="{7058AABA-D73C-7845-934D-E6A5B824B58C}">
      <dgm:prSet phldrT="[Text]" custT="1"/>
      <dgm:spPr/>
      <dgm:t>
        <a:bodyPr/>
        <a:lstStyle/>
        <a:p>
          <a:r>
            <a:rPr lang="en-US" sz="2400" dirty="0" smtClean="0">
              <a:solidFill>
                <a:srgbClr val="9C5238"/>
              </a:solidFill>
            </a:rPr>
            <a:t>More than one individual making decisions</a:t>
          </a:r>
          <a:endParaRPr lang="en-US" sz="2400" dirty="0">
            <a:solidFill>
              <a:srgbClr val="9C5238"/>
            </a:solidFill>
          </a:endParaRPr>
        </a:p>
      </dgm:t>
    </dgm:pt>
    <dgm:pt modelId="{BB32EB71-EAC2-2840-8073-B25C801058E0}" type="parTrans" cxnId="{052E1BCE-CB21-5F40-9A38-A6B4186CD9EC}">
      <dgm:prSet/>
      <dgm:spPr/>
      <dgm:t>
        <a:bodyPr/>
        <a:lstStyle/>
        <a:p>
          <a:endParaRPr lang="en-US"/>
        </a:p>
      </dgm:t>
    </dgm:pt>
    <dgm:pt modelId="{FA8726A3-DEAE-D241-8C94-B3689A5D1CA0}" type="sibTrans" cxnId="{052E1BCE-CB21-5F40-9A38-A6B4186CD9EC}">
      <dgm:prSet/>
      <dgm:spPr/>
      <dgm:t>
        <a:bodyPr/>
        <a:lstStyle/>
        <a:p>
          <a:endParaRPr lang="en-US"/>
        </a:p>
      </dgm:t>
    </dgm:pt>
    <dgm:pt modelId="{F3793553-DB4B-3046-A71D-FE93907B7832}">
      <dgm:prSet phldrT="[Text]" custT="1"/>
      <dgm:spPr/>
      <dgm:t>
        <a:bodyPr/>
        <a:lstStyle/>
        <a:p>
          <a:r>
            <a:rPr lang="en-US" sz="2400" dirty="0" smtClean="0">
              <a:solidFill>
                <a:srgbClr val="9C5238"/>
              </a:solidFill>
            </a:rPr>
            <a:t>Partners share in Profits </a:t>
          </a:r>
          <a:endParaRPr lang="en-US" sz="2400" dirty="0">
            <a:solidFill>
              <a:srgbClr val="9C5238"/>
            </a:solidFill>
          </a:endParaRPr>
        </a:p>
      </dgm:t>
    </dgm:pt>
    <dgm:pt modelId="{152C01E0-7FEF-F64D-89FB-FCF700B5B483}" type="parTrans" cxnId="{755758E3-3DE5-5542-9AD5-8E210724A368}">
      <dgm:prSet/>
      <dgm:spPr/>
      <dgm:t>
        <a:bodyPr/>
        <a:lstStyle/>
        <a:p>
          <a:endParaRPr lang="en-US"/>
        </a:p>
      </dgm:t>
    </dgm:pt>
    <dgm:pt modelId="{400A40EC-26A0-FB4F-8936-5F3DC533CAA3}" type="sibTrans" cxnId="{755758E3-3DE5-5542-9AD5-8E210724A368}">
      <dgm:prSet/>
      <dgm:spPr/>
      <dgm:t>
        <a:bodyPr/>
        <a:lstStyle/>
        <a:p>
          <a:endParaRPr lang="en-US"/>
        </a:p>
      </dgm:t>
    </dgm:pt>
    <dgm:pt modelId="{46FF8AC0-414A-A546-A206-75BB91E571DA}">
      <dgm:prSet phldrT="[Text]" custT="1"/>
      <dgm:spPr/>
      <dgm:t>
        <a:bodyPr/>
        <a:lstStyle/>
        <a:p>
          <a:r>
            <a:rPr lang="en-US" sz="2400" dirty="0" smtClean="0">
              <a:solidFill>
                <a:srgbClr val="9C5238"/>
              </a:solidFill>
            </a:rPr>
            <a:t>Owners do not have control over the day to day operations</a:t>
          </a:r>
          <a:endParaRPr lang="en-US" sz="2400" dirty="0">
            <a:solidFill>
              <a:srgbClr val="9C5238"/>
            </a:solidFill>
          </a:endParaRPr>
        </a:p>
      </dgm:t>
    </dgm:pt>
    <dgm:pt modelId="{6902A92E-6993-C441-BBA5-582BB3313FE5}" type="parTrans" cxnId="{4C6A70B3-AA57-BA42-8178-1462685EFF12}">
      <dgm:prSet/>
      <dgm:spPr/>
      <dgm:t>
        <a:bodyPr/>
        <a:lstStyle/>
        <a:p>
          <a:endParaRPr lang="en-US"/>
        </a:p>
      </dgm:t>
    </dgm:pt>
    <dgm:pt modelId="{1BA0B4C2-1592-CD4B-9054-7E19DE7E34E4}" type="sibTrans" cxnId="{4C6A70B3-AA57-BA42-8178-1462685EFF12}">
      <dgm:prSet/>
      <dgm:spPr/>
      <dgm:t>
        <a:bodyPr/>
        <a:lstStyle/>
        <a:p>
          <a:endParaRPr lang="en-US"/>
        </a:p>
      </dgm:t>
    </dgm:pt>
    <dgm:pt modelId="{F42E6A27-7F48-1444-A002-2CEBEAAEAD31}">
      <dgm:prSet phldrT="[Text]" custT="1"/>
      <dgm:spPr/>
      <dgm:t>
        <a:bodyPr/>
        <a:lstStyle/>
        <a:p>
          <a:endParaRPr lang="en-US" sz="2400" dirty="0">
            <a:solidFill>
              <a:srgbClr val="9C5238"/>
            </a:solidFill>
          </a:endParaRPr>
        </a:p>
      </dgm:t>
    </dgm:pt>
    <dgm:pt modelId="{C6EFDAA8-39CE-9642-B704-4F8D911684DD}" type="parTrans" cxnId="{16FBC1EC-4B63-1649-A790-E2AFBCA24935}">
      <dgm:prSet/>
      <dgm:spPr/>
      <dgm:t>
        <a:bodyPr/>
        <a:lstStyle/>
        <a:p>
          <a:endParaRPr lang="en-US"/>
        </a:p>
      </dgm:t>
    </dgm:pt>
    <dgm:pt modelId="{009908B5-7412-0B41-98BD-C81EFB032547}" type="sibTrans" cxnId="{16FBC1EC-4B63-1649-A790-E2AFBCA24935}">
      <dgm:prSet/>
      <dgm:spPr/>
      <dgm:t>
        <a:bodyPr/>
        <a:lstStyle/>
        <a:p>
          <a:endParaRPr lang="en-US"/>
        </a:p>
      </dgm:t>
    </dgm:pt>
    <dgm:pt modelId="{B77727D2-E3C3-5241-A3EF-4B1EF80983BD}">
      <dgm:prSet phldrT="[Text]" custT="1"/>
      <dgm:spPr/>
      <dgm:t>
        <a:bodyPr/>
        <a:lstStyle/>
        <a:p>
          <a:endParaRPr lang="en-US" sz="2400" dirty="0">
            <a:solidFill>
              <a:srgbClr val="9C5238"/>
            </a:solidFill>
          </a:endParaRPr>
        </a:p>
      </dgm:t>
    </dgm:pt>
    <dgm:pt modelId="{9AA83F4B-A1B3-1E4D-A40F-6A6309A9FBCA}" type="parTrans" cxnId="{A2CAFD03-C332-6F4D-B7D5-3F38010745F9}">
      <dgm:prSet/>
      <dgm:spPr/>
      <dgm:t>
        <a:bodyPr/>
        <a:lstStyle/>
        <a:p>
          <a:endParaRPr lang="en-US"/>
        </a:p>
      </dgm:t>
    </dgm:pt>
    <dgm:pt modelId="{7FC505F3-226B-1746-9961-93AE1E021F94}" type="sibTrans" cxnId="{A2CAFD03-C332-6F4D-B7D5-3F38010745F9}">
      <dgm:prSet/>
      <dgm:spPr/>
      <dgm:t>
        <a:bodyPr/>
        <a:lstStyle/>
        <a:p>
          <a:endParaRPr lang="en-US"/>
        </a:p>
      </dgm:t>
    </dgm:pt>
    <dgm:pt modelId="{9DBABA61-9DB4-D945-8EE1-F1CA6959C90E}">
      <dgm:prSet phldrT="[Text]" custT="1"/>
      <dgm:spPr/>
      <dgm:t>
        <a:bodyPr/>
        <a:lstStyle/>
        <a:p>
          <a:endParaRPr lang="en-US" sz="2400" dirty="0">
            <a:solidFill>
              <a:srgbClr val="9C5238"/>
            </a:solidFill>
          </a:endParaRPr>
        </a:p>
      </dgm:t>
    </dgm:pt>
    <dgm:pt modelId="{814811C2-E513-C847-B702-694A48D88CC5}" type="parTrans" cxnId="{9D417B86-6254-7746-BA73-5D94E19552DA}">
      <dgm:prSet/>
      <dgm:spPr/>
      <dgm:t>
        <a:bodyPr/>
        <a:lstStyle/>
        <a:p>
          <a:endParaRPr lang="en-US"/>
        </a:p>
      </dgm:t>
    </dgm:pt>
    <dgm:pt modelId="{C38EE4E6-B287-4048-9A76-323C95EBAA0A}" type="sibTrans" cxnId="{9D417B86-6254-7746-BA73-5D94E19552DA}">
      <dgm:prSet/>
      <dgm:spPr/>
      <dgm:t>
        <a:bodyPr/>
        <a:lstStyle/>
        <a:p>
          <a:endParaRPr lang="en-US"/>
        </a:p>
      </dgm:t>
    </dgm:pt>
    <dgm:pt modelId="{7AEF616A-B562-9249-B1E9-E0DBF21C7C7D}">
      <dgm:prSet phldrT="[Text]" custT="1"/>
      <dgm:spPr/>
      <dgm:t>
        <a:bodyPr/>
        <a:lstStyle/>
        <a:p>
          <a:endParaRPr lang="en-US" sz="2400" dirty="0">
            <a:solidFill>
              <a:schemeClr val="accent2"/>
            </a:solidFill>
          </a:endParaRPr>
        </a:p>
      </dgm:t>
    </dgm:pt>
    <dgm:pt modelId="{C9DC5EBA-8DF3-F043-8F52-5B82F2517045}" type="parTrans" cxnId="{6482805A-AEB9-5E4A-B3EB-47FD25C7516A}">
      <dgm:prSet/>
      <dgm:spPr/>
      <dgm:t>
        <a:bodyPr/>
        <a:lstStyle/>
        <a:p>
          <a:endParaRPr lang="en-US"/>
        </a:p>
      </dgm:t>
    </dgm:pt>
    <dgm:pt modelId="{6C068815-9D38-9745-BB18-CED9F9F4C1C8}" type="sibTrans" cxnId="{6482805A-AEB9-5E4A-B3EB-47FD25C7516A}">
      <dgm:prSet/>
      <dgm:spPr/>
      <dgm:t>
        <a:bodyPr/>
        <a:lstStyle/>
        <a:p>
          <a:endParaRPr lang="en-US"/>
        </a:p>
      </dgm:t>
    </dgm:pt>
    <dgm:pt modelId="{DE6370CC-C4E3-A84D-9F6A-3864227C167C}">
      <dgm:prSet phldrT="[Text]" custT="1"/>
      <dgm:spPr/>
      <dgm:t>
        <a:bodyPr/>
        <a:lstStyle/>
        <a:p>
          <a:endParaRPr lang="en-US" sz="2400" dirty="0">
            <a:solidFill>
              <a:schemeClr val="accent2"/>
            </a:solidFill>
          </a:endParaRPr>
        </a:p>
      </dgm:t>
    </dgm:pt>
    <dgm:pt modelId="{8439DD94-5C76-7B4E-B15D-E90FC7E9E8B0}" type="parTrans" cxnId="{4257756C-FCBB-3F46-8EF6-FB089E213C0E}">
      <dgm:prSet/>
      <dgm:spPr/>
      <dgm:t>
        <a:bodyPr/>
        <a:lstStyle/>
        <a:p>
          <a:endParaRPr lang="en-US"/>
        </a:p>
      </dgm:t>
    </dgm:pt>
    <dgm:pt modelId="{CA45F075-7ECB-364F-B93E-E5AD86653324}" type="sibTrans" cxnId="{4257756C-FCBB-3F46-8EF6-FB089E213C0E}">
      <dgm:prSet/>
      <dgm:spPr/>
      <dgm:t>
        <a:bodyPr/>
        <a:lstStyle/>
        <a:p>
          <a:endParaRPr lang="en-US"/>
        </a:p>
      </dgm:t>
    </dgm:pt>
    <dgm:pt modelId="{A54C2819-0BE2-924B-85B6-01917C6067BB}">
      <dgm:prSet phldrT="[Text]" custT="1"/>
      <dgm:spPr/>
      <dgm:t>
        <a:bodyPr/>
        <a:lstStyle/>
        <a:p>
          <a:r>
            <a:rPr lang="en-US" sz="2400" dirty="0" smtClean="0">
              <a:solidFill>
                <a:srgbClr val="9C5238"/>
              </a:solidFill>
            </a:rPr>
            <a:t>Business activities can be limited</a:t>
          </a:r>
          <a:endParaRPr lang="en-US" sz="2400" dirty="0">
            <a:solidFill>
              <a:srgbClr val="9C5238"/>
            </a:solidFill>
          </a:endParaRPr>
        </a:p>
      </dgm:t>
    </dgm:pt>
    <dgm:pt modelId="{172D54A2-6A95-E64D-83AD-EE6AD911FF0F}" type="parTrans" cxnId="{3470E9FC-3D79-3E49-A9B0-B18E3356C7A6}">
      <dgm:prSet/>
      <dgm:spPr/>
      <dgm:t>
        <a:bodyPr/>
        <a:lstStyle/>
        <a:p>
          <a:endParaRPr lang="en-US"/>
        </a:p>
      </dgm:t>
    </dgm:pt>
    <dgm:pt modelId="{01E6757C-ABB5-0342-A718-714D3E72B464}" type="sibTrans" cxnId="{3470E9FC-3D79-3E49-A9B0-B18E3356C7A6}">
      <dgm:prSet/>
      <dgm:spPr/>
      <dgm:t>
        <a:bodyPr/>
        <a:lstStyle/>
        <a:p>
          <a:endParaRPr lang="en-US"/>
        </a:p>
      </dgm:t>
    </dgm:pt>
    <dgm:pt modelId="{23430F25-18FD-5243-B0D5-4F85AD202E1F}" type="pres">
      <dgm:prSet presAssocID="{6EBC043F-0999-A141-BDCD-0F564A0EE04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E29BC2-9767-BF4D-BBA5-0C82133A02E5}" type="pres">
      <dgm:prSet presAssocID="{65E81BA1-AF7A-314C-BE8D-38C1D49D5084}" presName="composite" presStyleCnt="0"/>
      <dgm:spPr/>
    </dgm:pt>
    <dgm:pt modelId="{59D00735-70A2-104C-B931-34B41A02ACEB}" type="pres">
      <dgm:prSet presAssocID="{65E81BA1-AF7A-314C-BE8D-38C1D49D508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92BF2A-D1E9-C44E-81F3-534A53C7F3ED}" type="pres">
      <dgm:prSet presAssocID="{65E81BA1-AF7A-314C-BE8D-38C1D49D5084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506577-E30E-A649-B578-06425729183F}" type="pres">
      <dgm:prSet presAssocID="{96E6BDA0-E46B-7D41-A052-CD025102CA25}" presName="space" presStyleCnt="0"/>
      <dgm:spPr/>
    </dgm:pt>
    <dgm:pt modelId="{C615EBF2-0C1D-B944-9B19-8EED12568350}" type="pres">
      <dgm:prSet presAssocID="{B564E3E1-8DEF-D643-9C80-AF4422EEDC65}" presName="composite" presStyleCnt="0"/>
      <dgm:spPr/>
    </dgm:pt>
    <dgm:pt modelId="{3B8FA5F9-8E14-A44D-BCCA-1F418E624A02}" type="pres">
      <dgm:prSet presAssocID="{B564E3E1-8DEF-D643-9C80-AF4422EEDC6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6BBCF1-F9FE-2045-A094-CFF37A2AE00D}" type="pres">
      <dgm:prSet presAssocID="{B564E3E1-8DEF-D643-9C80-AF4422EEDC65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A71525-6AFB-9E4A-87F1-C54D3B26FED4}" type="pres">
      <dgm:prSet presAssocID="{10036D04-24A1-B949-83EF-824862B0D456}" presName="space" presStyleCnt="0"/>
      <dgm:spPr/>
    </dgm:pt>
    <dgm:pt modelId="{1201DFC4-53F6-7846-AEA6-C0A379D9EE45}" type="pres">
      <dgm:prSet presAssocID="{A12CB602-627C-D046-89CC-9F753F3D4CA5}" presName="composite" presStyleCnt="0"/>
      <dgm:spPr/>
    </dgm:pt>
    <dgm:pt modelId="{D6024B1C-32D4-454F-B428-3A75FDFD4C45}" type="pres">
      <dgm:prSet presAssocID="{A12CB602-627C-D046-89CC-9F753F3D4CA5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C06C59-1F1D-004A-84A9-F55225A3EEE3}" type="pres">
      <dgm:prSet presAssocID="{A12CB602-627C-D046-89CC-9F753F3D4CA5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F7C56E6-387A-A943-93DD-C09076AF8983}" srcId="{65E81BA1-AF7A-314C-BE8D-38C1D49D5084}" destId="{E3D1A7D7-5123-0A42-B7E6-010BD25452C8}" srcOrd="2" destOrd="0" parTransId="{08824EE0-3BD8-C74E-BE6D-67D57419EBBA}" sibTransId="{DE34A41A-6E29-2F41-B114-E59F455D561F}"/>
    <dgm:cxn modelId="{16FBC1EC-4B63-1649-A790-E2AFBCA24935}" srcId="{A12CB602-627C-D046-89CC-9F753F3D4CA5}" destId="{F42E6A27-7F48-1444-A002-2CEBEAAEAD31}" srcOrd="1" destOrd="0" parTransId="{C6EFDAA8-39CE-9642-B704-4F8D911684DD}" sibTransId="{009908B5-7412-0B41-98BD-C81EFB032547}"/>
    <dgm:cxn modelId="{54BA3218-B291-FC4A-83AD-A89739B68CDC}" type="presOf" srcId="{F9C91062-8422-6244-A10C-E8A1059DB845}" destId="{C292BF2A-D1E9-C44E-81F3-534A53C7F3ED}" srcOrd="0" destOrd="4" presId="urn:microsoft.com/office/officeart/2005/8/layout/hList1"/>
    <dgm:cxn modelId="{B9A2746F-30E6-0A4E-9C71-9821D75AD3EA}" srcId="{65E81BA1-AF7A-314C-BE8D-38C1D49D5084}" destId="{F45F7C1E-41AF-E349-B07D-89EF330483BC}" srcOrd="0" destOrd="0" parTransId="{676AA0E7-5ADF-644C-8FF8-896893B3E49E}" sibTransId="{189F0894-7193-3E4D-9493-83D760CFA2EE}"/>
    <dgm:cxn modelId="{3A379FF1-F3F6-E945-8590-0EC710F33CAD}" type="presOf" srcId="{B564E3E1-8DEF-D643-9C80-AF4422EEDC65}" destId="{3B8FA5F9-8E14-A44D-BCCA-1F418E624A02}" srcOrd="0" destOrd="0" presId="urn:microsoft.com/office/officeart/2005/8/layout/hList1"/>
    <dgm:cxn modelId="{CBCF573B-9DE8-C54B-AD77-388D676F7E0C}" type="presOf" srcId="{6EBC043F-0999-A141-BDCD-0F564A0EE047}" destId="{23430F25-18FD-5243-B0D5-4F85AD202E1F}" srcOrd="0" destOrd="0" presId="urn:microsoft.com/office/officeart/2005/8/layout/hList1"/>
    <dgm:cxn modelId="{7B2F9B0B-549C-014F-B003-CD9280C59D5D}" type="presOf" srcId="{F42E6A27-7F48-1444-A002-2CEBEAAEAD31}" destId="{C1C06C59-1F1D-004A-84A9-F55225A3EEE3}" srcOrd="0" destOrd="1" presId="urn:microsoft.com/office/officeart/2005/8/layout/hList1"/>
    <dgm:cxn modelId="{D4BCA491-82FE-6645-A647-97CFB8A5CD22}" srcId="{6EBC043F-0999-A141-BDCD-0F564A0EE047}" destId="{B564E3E1-8DEF-D643-9C80-AF4422EEDC65}" srcOrd="1" destOrd="0" parTransId="{B11244B2-A80A-824F-93CD-DEDE218EA60F}" sibTransId="{10036D04-24A1-B949-83EF-824862B0D456}"/>
    <dgm:cxn modelId="{A2CAFD03-C332-6F4D-B7D5-3F38010745F9}" srcId="{B564E3E1-8DEF-D643-9C80-AF4422EEDC65}" destId="{B77727D2-E3C3-5241-A3EF-4B1EF80983BD}" srcOrd="1" destOrd="0" parTransId="{9AA83F4B-A1B3-1E4D-A40F-6A6309A9FBCA}" sibTransId="{7FC505F3-226B-1746-9961-93AE1E021F94}"/>
    <dgm:cxn modelId="{46C08CDD-0118-3843-9B2A-75F1358CF94E}" type="presOf" srcId="{46FF8AC0-414A-A546-A206-75BB91E571DA}" destId="{C1C06C59-1F1D-004A-84A9-F55225A3EEE3}" srcOrd="0" destOrd="2" presId="urn:microsoft.com/office/officeart/2005/8/layout/hList1"/>
    <dgm:cxn modelId="{3470E9FC-3D79-3E49-A9B0-B18E3356C7A6}" srcId="{A12CB602-627C-D046-89CC-9F753F3D4CA5}" destId="{A54C2819-0BE2-924B-85B6-01917C6067BB}" srcOrd="3" destOrd="0" parTransId="{172D54A2-6A95-E64D-83AD-EE6AD911FF0F}" sibTransId="{01E6757C-ABB5-0342-A718-714D3E72B464}"/>
    <dgm:cxn modelId="{4257756C-FCBB-3F46-8EF6-FB089E213C0E}" srcId="{65E81BA1-AF7A-314C-BE8D-38C1D49D5084}" destId="{DE6370CC-C4E3-A84D-9F6A-3864227C167C}" srcOrd="3" destOrd="0" parTransId="{8439DD94-5C76-7B4E-B15D-E90FC7E9E8B0}" sibTransId="{CA45F075-7ECB-364F-B93E-E5AD86653324}"/>
    <dgm:cxn modelId="{052E1BCE-CB21-5F40-9A38-A6B4186CD9EC}" srcId="{B564E3E1-8DEF-D643-9C80-AF4422EEDC65}" destId="{7058AABA-D73C-7845-934D-E6A5B824B58C}" srcOrd="2" destOrd="0" parTransId="{BB32EB71-EAC2-2840-8073-B25C801058E0}" sibTransId="{FA8726A3-DEAE-D241-8C94-B3689A5D1CA0}"/>
    <dgm:cxn modelId="{961AD202-6B70-304A-86C5-AC11B8725FE1}" type="presOf" srcId="{F45F7C1E-41AF-E349-B07D-89EF330483BC}" destId="{C292BF2A-D1E9-C44E-81F3-534A53C7F3ED}" srcOrd="0" destOrd="0" presId="urn:microsoft.com/office/officeart/2005/8/layout/hList1"/>
    <dgm:cxn modelId="{894F0ABE-935C-DB4B-921E-1078CE3ABEA7}" srcId="{65E81BA1-AF7A-314C-BE8D-38C1D49D5084}" destId="{F9C91062-8422-6244-A10C-E8A1059DB845}" srcOrd="4" destOrd="0" parTransId="{0CAC4AA1-AEC4-2642-9849-4EFEE952B17A}" sibTransId="{2262A6AB-8C53-544C-AC7D-3B2C33A90723}"/>
    <dgm:cxn modelId="{9C00861F-F3BC-244D-9E08-1A1710412D60}" type="presOf" srcId="{65E81BA1-AF7A-314C-BE8D-38C1D49D5084}" destId="{59D00735-70A2-104C-B931-34B41A02ACEB}" srcOrd="0" destOrd="0" presId="urn:microsoft.com/office/officeart/2005/8/layout/hList1"/>
    <dgm:cxn modelId="{75A34D70-A7ED-F548-9E4F-BD0253EAEFC1}" type="presOf" srcId="{A12CB602-627C-D046-89CC-9F753F3D4CA5}" destId="{D6024B1C-32D4-454F-B428-3A75FDFD4C45}" srcOrd="0" destOrd="0" presId="urn:microsoft.com/office/officeart/2005/8/layout/hList1"/>
    <dgm:cxn modelId="{A6E85CB2-1019-E749-81C7-1FB65CFAAFDC}" srcId="{6EBC043F-0999-A141-BDCD-0F564A0EE047}" destId="{A12CB602-627C-D046-89CC-9F753F3D4CA5}" srcOrd="2" destOrd="0" parTransId="{077A2453-2C5D-3F40-89F0-A4F6E52A5C77}" sibTransId="{311C847B-A7A7-C849-AFC9-F9618C6966D7}"/>
    <dgm:cxn modelId="{31519693-8A1B-9D46-9B0E-C51BA9034CAD}" type="presOf" srcId="{9DBABA61-9DB4-D945-8EE1-F1CA6959C90E}" destId="{566BBCF1-F9FE-2045-A094-CFF37A2AE00D}" srcOrd="0" destOrd="3" presId="urn:microsoft.com/office/officeart/2005/8/layout/hList1"/>
    <dgm:cxn modelId="{BA1B5F75-EA98-F146-BD24-AE6067A89A39}" type="presOf" srcId="{7AEF616A-B562-9249-B1E9-E0DBF21C7C7D}" destId="{C292BF2A-D1E9-C44E-81F3-534A53C7F3ED}" srcOrd="0" destOrd="1" presId="urn:microsoft.com/office/officeart/2005/8/layout/hList1"/>
    <dgm:cxn modelId="{6482805A-AEB9-5E4A-B3EB-47FD25C7516A}" srcId="{65E81BA1-AF7A-314C-BE8D-38C1D49D5084}" destId="{7AEF616A-B562-9249-B1E9-E0DBF21C7C7D}" srcOrd="1" destOrd="0" parTransId="{C9DC5EBA-8DF3-F043-8F52-5B82F2517045}" sibTransId="{6C068815-9D38-9745-BB18-CED9F9F4C1C8}"/>
    <dgm:cxn modelId="{7CF6213F-62FF-DA43-BCAB-4D5B09F2CF31}" type="presOf" srcId="{DE6370CC-C4E3-A84D-9F6A-3864227C167C}" destId="{C292BF2A-D1E9-C44E-81F3-534A53C7F3ED}" srcOrd="0" destOrd="3" presId="urn:microsoft.com/office/officeart/2005/8/layout/hList1"/>
    <dgm:cxn modelId="{F0F8D1B6-8C2A-F44C-8CEF-C1CB32E35EF8}" srcId="{A12CB602-627C-D046-89CC-9F753F3D4CA5}" destId="{41146D7B-E213-0442-B0D0-488941F5CFF6}" srcOrd="0" destOrd="0" parTransId="{2FA94136-EFD7-4346-9A51-18CEEAC324E6}" sibTransId="{AA145FFC-EBF7-2243-AF4C-0428E3D7786D}"/>
    <dgm:cxn modelId="{4C6A70B3-AA57-BA42-8178-1462685EFF12}" srcId="{A12CB602-627C-D046-89CC-9F753F3D4CA5}" destId="{46FF8AC0-414A-A546-A206-75BB91E571DA}" srcOrd="2" destOrd="0" parTransId="{6902A92E-6993-C441-BBA5-582BB3313FE5}" sibTransId="{1BA0B4C2-1592-CD4B-9054-7E19DE7E34E4}"/>
    <dgm:cxn modelId="{20A09893-4C6C-3D4D-8CB5-34809E9742C1}" type="presOf" srcId="{7058AABA-D73C-7845-934D-E6A5B824B58C}" destId="{566BBCF1-F9FE-2045-A094-CFF37A2AE00D}" srcOrd="0" destOrd="2" presId="urn:microsoft.com/office/officeart/2005/8/layout/hList1"/>
    <dgm:cxn modelId="{9D417B86-6254-7746-BA73-5D94E19552DA}" srcId="{B564E3E1-8DEF-D643-9C80-AF4422EEDC65}" destId="{9DBABA61-9DB4-D945-8EE1-F1CA6959C90E}" srcOrd="3" destOrd="0" parTransId="{814811C2-E513-C847-B702-694A48D88CC5}" sibTransId="{C38EE4E6-B287-4048-9A76-323C95EBAA0A}"/>
    <dgm:cxn modelId="{DEAC3A8A-117B-D949-BCDE-983D2F43BF9A}" type="presOf" srcId="{41146D7B-E213-0442-B0D0-488941F5CFF6}" destId="{C1C06C59-1F1D-004A-84A9-F55225A3EEE3}" srcOrd="0" destOrd="0" presId="urn:microsoft.com/office/officeart/2005/8/layout/hList1"/>
    <dgm:cxn modelId="{F5D0B189-678C-624C-8C26-53DD57FA5910}" type="presOf" srcId="{A54C2819-0BE2-924B-85B6-01917C6067BB}" destId="{C1C06C59-1F1D-004A-84A9-F55225A3EEE3}" srcOrd="0" destOrd="3" presId="urn:microsoft.com/office/officeart/2005/8/layout/hList1"/>
    <dgm:cxn modelId="{94C42F89-1CFB-7C4A-A8C9-B12FD388D96C}" type="presOf" srcId="{8116ACB0-02E1-D049-911B-EE5E2B3D94B0}" destId="{566BBCF1-F9FE-2045-A094-CFF37A2AE00D}" srcOrd="0" destOrd="0" presId="urn:microsoft.com/office/officeart/2005/8/layout/hList1"/>
    <dgm:cxn modelId="{755758E3-3DE5-5542-9AD5-8E210724A368}" srcId="{B564E3E1-8DEF-D643-9C80-AF4422EEDC65}" destId="{F3793553-DB4B-3046-A71D-FE93907B7832}" srcOrd="4" destOrd="0" parTransId="{152C01E0-7FEF-F64D-89FB-FCF700B5B483}" sibTransId="{400A40EC-26A0-FB4F-8936-5F3DC533CAA3}"/>
    <dgm:cxn modelId="{C70DF316-0052-904A-84F2-B947FAF18EEA}" type="presOf" srcId="{E3D1A7D7-5123-0A42-B7E6-010BD25452C8}" destId="{C292BF2A-D1E9-C44E-81F3-534A53C7F3ED}" srcOrd="0" destOrd="2" presId="urn:microsoft.com/office/officeart/2005/8/layout/hList1"/>
    <dgm:cxn modelId="{C4368CF2-D925-494F-9CD5-463EFC1B82B2}" type="presOf" srcId="{B77727D2-E3C3-5241-A3EF-4B1EF80983BD}" destId="{566BBCF1-F9FE-2045-A094-CFF37A2AE00D}" srcOrd="0" destOrd="1" presId="urn:microsoft.com/office/officeart/2005/8/layout/hList1"/>
    <dgm:cxn modelId="{F1B8CF50-706E-854D-A632-39477B45EBC3}" type="presOf" srcId="{F3793553-DB4B-3046-A71D-FE93907B7832}" destId="{566BBCF1-F9FE-2045-A094-CFF37A2AE00D}" srcOrd="0" destOrd="4" presId="urn:microsoft.com/office/officeart/2005/8/layout/hList1"/>
    <dgm:cxn modelId="{3867E094-8E71-8548-87D5-D348C98C4803}" srcId="{B564E3E1-8DEF-D643-9C80-AF4422EEDC65}" destId="{8116ACB0-02E1-D049-911B-EE5E2B3D94B0}" srcOrd="0" destOrd="0" parTransId="{722D4F2C-9A28-764A-BF96-F417949027C6}" sibTransId="{F9C927EC-D1FE-8342-899B-4950A1447A3B}"/>
    <dgm:cxn modelId="{BFE00376-1761-D640-A7DD-5AC58A46F3BA}" srcId="{6EBC043F-0999-A141-BDCD-0F564A0EE047}" destId="{65E81BA1-AF7A-314C-BE8D-38C1D49D5084}" srcOrd="0" destOrd="0" parTransId="{56245D6B-4E08-B74F-A159-AC035F045F6A}" sibTransId="{96E6BDA0-E46B-7D41-A052-CD025102CA25}"/>
    <dgm:cxn modelId="{368B2930-2077-E04A-BEA4-64447D8089A0}" type="presParOf" srcId="{23430F25-18FD-5243-B0D5-4F85AD202E1F}" destId="{DFE29BC2-9767-BF4D-BBA5-0C82133A02E5}" srcOrd="0" destOrd="0" presId="urn:microsoft.com/office/officeart/2005/8/layout/hList1"/>
    <dgm:cxn modelId="{F892B7F5-CEB6-D743-A704-7C961F289409}" type="presParOf" srcId="{DFE29BC2-9767-BF4D-BBA5-0C82133A02E5}" destId="{59D00735-70A2-104C-B931-34B41A02ACEB}" srcOrd="0" destOrd="0" presId="urn:microsoft.com/office/officeart/2005/8/layout/hList1"/>
    <dgm:cxn modelId="{E4AA2AF6-7107-064F-8B74-E41706E70F94}" type="presParOf" srcId="{DFE29BC2-9767-BF4D-BBA5-0C82133A02E5}" destId="{C292BF2A-D1E9-C44E-81F3-534A53C7F3ED}" srcOrd="1" destOrd="0" presId="urn:microsoft.com/office/officeart/2005/8/layout/hList1"/>
    <dgm:cxn modelId="{840FE725-6AF1-B545-8B31-360672332133}" type="presParOf" srcId="{23430F25-18FD-5243-B0D5-4F85AD202E1F}" destId="{62506577-E30E-A649-B578-06425729183F}" srcOrd="1" destOrd="0" presId="urn:microsoft.com/office/officeart/2005/8/layout/hList1"/>
    <dgm:cxn modelId="{7660353F-B3EC-6543-9509-3940BDB912D8}" type="presParOf" srcId="{23430F25-18FD-5243-B0D5-4F85AD202E1F}" destId="{C615EBF2-0C1D-B944-9B19-8EED12568350}" srcOrd="2" destOrd="0" presId="urn:microsoft.com/office/officeart/2005/8/layout/hList1"/>
    <dgm:cxn modelId="{ACA0B648-133D-B54F-B224-5C872DF08701}" type="presParOf" srcId="{C615EBF2-0C1D-B944-9B19-8EED12568350}" destId="{3B8FA5F9-8E14-A44D-BCCA-1F418E624A02}" srcOrd="0" destOrd="0" presId="urn:microsoft.com/office/officeart/2005/8/layout/hList1"/>
    <dgm:cxn modelId="{7E93D75F-53F3-354B-8786-DEB4CCD0BB93}" type="presParOf" srcId="{C615EBF2-0C1D-B944-9B19-8EED12568350}" destId="{566BBCF1-F9FE-2045-A094-CFF37A2AE00D}" srcOrd="1" destOrd="0" presId="urn:microsoft.com/office/officeart/2005/8/layout/hList1"/>
    <dgm:cxn modelId="{604AAA2E-D867-FD4B-A2BD-F37D9F751DF7}" type="presParOf" srcId="{23430F25-18FD-5243-B0D5-4F85AD202E1F}" destId="{C0A71525-6AFB-9E4A-87F1-C54D3B26FED4}" srcOrd="3" destOrd="0" presId="urn:microsoft.com/office/officeart/2005/8/layout/hList1"/>
    <dgm:cxn modelId="{0661331F-537B-2048-83A3-BA81000B2EEC}" type="presParOf" srcId="{23430F25-18FD-5243-B0D5-4F85AD202E1F}" destId="{1201DFC4-53F6-7846-AEA6-C0A379D9EE45}" srcOrd="4" destOrd="0" presId="urn:microsoft.com/office/officeart/2005/8/layout/hList1"/>
    <dgm:cxn modelId="{0623E6CD-D7B8-294E-BD5E-09E04F5C2CDB}" type="presParOf" srcId="{1201DFC4-53F6-7846-AEA6-C0A379D9EE45}" destId="{D6024B1C-32D4-454F-B428-3A75FDFD4C45}" srcOrd="0" destOrd="0" presId="urn:microsoft.com/office/officeart/2005/8/layout/hList1"/>
    <dgm:cxn modelId="{2B3A9401-300C-BA4F-9BE1-2FD80556DF1E}" type="presParOf" srcId="{1201DFC4-53F6-7846-AEA6-C0A379D9EE45}" destId="{C1C06C59-1F1D-004A-84A9-F55225A3EEE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F5EEF9-EE65-B64B-9BF8-ACA2D55AEFB7}" type="doc">
      <dgm:prSet loTypeId="urn:microsoft.com/office/officeart/2005/8/layout/vProcess5" loCatId="process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B995DC20-166A-E648-98AA-E0474816829E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Planning </a:t>
          </a:r>
          <a:endParaRPr lang="en-US" dirty="0">
            <a:solidFill>
              <a:schemeClr val="tx1"/>
            </a:solidFill>
          </a:endParaRPr>
        </a:p>
      </dgm:t>
    </dgm:pt>
    <dgm:pt modelId="{233FB1E5-B17F-B146-ABA7-C2D2BDE536FC}" type="parTrans" cxnId="{1A2EF7B1-4D0E-564B-8EEB-7E420CABC95D}">
      <dgm:prSet/>
      <dgm:spPr/>
      <dgm:t>
        <a:bodyPr/>
        <a:lstStyle/>
        <a:p>
          <a:endParaRPr lang="en-US"/>
        </a:p>
      </dgm:t>
    </dgm:pt>
    <dgm:pt modelId="{061C654C-A6F1-D447-A3C5-AEB74D5848CA}" type="sibTrans" cxnId="{1A2EF7B1-4D0E-564B-8EEB-7E420CABC95D}">
      <dgm:prSet/>
      <dgm:spPr>
        <a:solidFill>
          <a:srgbClr val="FFFF00">
            <a:alpha val="90000"/>
          </a:srgbClr>
        </a:solidFill>
      </dgm:spPr>
      <dgm:t>
        <a:bodyPr/>
        <a:lstStyle/>
        <a:p>
          <a:endParaRPr lang="en-US"/>
        </a:p>
      </dgm:t>
    </dgm:pt>
    <dgm:pt modelId="{90E75FA7-9AF3-6642-8501-C936CA285591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Organizing</a:t>
          </a:r>
          <a:endParaRPr lang="en-US" dirty="0">
            <a:solidFill>
              <a:schemeClr val="tx1"/>
            </a:solidFill>
          </a:endParaRPr>
        </a:p>
      </dgm:t>
    </dgm:pt>
    <dgm:pt modelId="{5F01D5A5-59D0-AC4C-BAF5-29BADD68F431}" type="parTrans" cxnId="{180818D3-E441-D345-AA3F-2741BBEF843F}">
      <dgm:prSet/>
      <dgm:spPr/>
      <dgm:t>
        <a:bodyPr/>
        <a:lstStyle/>
        <a:p>
          <a:endParaRPr lang="en-US"/>
        </a:p>
      </dgm:t>
    </dgm:pt>
    <dgm:pt modelId="{D2FC0BB0-9D15-2343-A3C9-7CDEF5B96887}" type="sibTrans" cxnId="{180818D3-E441-D345-AA3F-2741BBEF843F}">
      <dgm:prSet/>
      <dgm:spPr>
        <a:solidFill>
          <a:srgbClr val="FFFF00">
            <a:alpha val="90000"/>
          </a:srgbClr>
        </a:solidFill>
      </dgm:spPr>
      <dgm:t>
        <a:bodyPr/>
        <a:lstStyle/>
        <a:p>
          <a:endParaRPr lang="en-US" dirty="0"/>
        </a:p>
      </dgm:t>
    </dgm:pt>
    <dgm:pt modelId="{8071C6D2-7974-8C43-906D-849597BC8660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Controlling</a:t>
          </a:r>
          <a:endParaRPr lang="en-US" dirty="0">
            <a:solidFill>
              <a:schemeClr val="tx1"/>
            </a:solidFill>
          </a:endParaRPr>
        </a:p>
      </dgm:t>
    </dgm:pt>
    <dgm:pt modelId="{65DE431F-E9B2-4B41-9C70-FFF93523FD8D}" type="parTrans" cxnId="{D02867B8-3880-CB48-96DD-852836ABDA08}">
      <dgm:prSet/>
      <dgm:spPr/>
      <dgm:t>
        <a:bodyPr/>
        <a:lstStyle/>
        <a:p>
          <a:endParaRPr lang="en-US"/>
        </a:p>
      </dgm:t>
    </dgm:pt>
    <dgm:pt modelId="{11E8BDA9-EBD4-114D-A7FB-F83DFF13E97D}" type="sibTrans" cxnId="{D02867B8-3880-CB48-96DD-852836ABDA08}">
      <dgm:prSet/>
      <dgm:spPr>
        <a:solidFill>
          <a:srgbClr val="FFFF00">
            <a:alpha val="90000"/>
          </a:srgbClr>
        </a:solidFill>
      </dgm:spPr>
      <dgm:t>
        <a:bodyPr/>
        <a:lstStyle/>
        <a:p>
          <a:endParaRPr lang="en-US"/>
        </a:p>
      </dgm:t>
    </dgm:pt>
    <dgm:pt modelId="{733C5E16-C4E0-4F41-AC1B-40FC73B0D2A9}">
      <dgm:prSet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Leading</a:t>
          </a:r>
          <a:endParaRPr lang="en-US" dirty="0">
            <a:solidFill>
              <a:schemeClr val="tx1"/>
            </a:solidFill>
          </a:endParaRPr>
        </a:p>
      </dgm:t>
    </dgm:pt>
    <dgm:pt modelId="{06891947-70CD-4E47-AB43-D041CCAB3E0E}" type="parTrans" cxnId="{E2943D33-78A5-F24C-972D-9D5D68472EE7}">
      <dgm:prSet/>
      <dgm:spPr/>
      <dgm:t>
        <a:bodyPr/>
        <a:lstStyle/>
        <a:p>
          <a:endParaRPr lang="en-US"/>
        </a:p>
      </dgm:t>
    </dgm:pt>
    <dgm:pt modelId="{18D118CB-BA03-524E-93B6-455AF24E5499}" type="sibTrans" cxnId="{E2943D33-78A5-F24C-972D-9D5D68472EE7}">
      <dgm:prSet/>
      <dgm:spPr/>
      <dgm:t>
        <a:bodyPr/>
        <a:lstStyle/>
        <a:p>
          <a:endParaRPr lang="en-US"/>
        </a:p>
      </dgm:t>
    </dgm:pt>
    <dgm:pt modelId="{2F49888B-3A2F-7D42-A2C6-003094FB0689}" type="pres">
      <dgm:prSet presAssocID="{5AF5EEF9-EE65-B64B-9BF8-ACA2D55AEFB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4FF0743-A31F-3748-BAF7-08DFE7760848}" type="pres">
      <dgm:prSet presAssocID="{5AF5EEF9-EE65-B64B-9BF8-ACA2D55AEFB7}" presName="dummyMaxCanvas" presStyleCnt="0">
        <dgm:presLayoutVars/>
      </dgm:prSet>
      <dgm:spPr/>
    </dgm:pt>
    <dgm:pt modelId="{FF6FB2FD-0E6F-CD45-AA69-811EFAF610FF}" type="pres">
      <dgm:prSet presAssocID="{5AF5EEF9-EE65-B64B-9BF8-ACA2D55AEFB7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44FBE9-079A-8447-AA42-A3D90DEBDAEE}" type="pres">
      <dgm:prSet presAssocID="{5AF5EEF9-EE65-B64B-9BF8-ACA2D55AEFB7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B29B22-7EA4-A944-A034-08E4403E900F}" type="pres">
      <dgm:prSet presAssocID="{5AF5EEF9-EE65-B64B-9BF8-ACA2D55AEFB7}" presName="FourNodes_3" presStyleLbl="node1" presStyleIdx="2" presStyleCnt="4" custLinFactY="18182" custLinFactNeighborX="5007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A124DC-324F-6041-A59D-5EBD14699E16}" type="pres">
      <dgm:prSet presAssocID="{5AF5EEF9-EE65-B64B-9BF8-ACA2D55AEFB7}" presName="FourNodes_4" presStyleLbl="node1" presStyleIdx="3" presStyleCnt="4" custLinFactY="-18363" custLinFactNeighborX="-962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CA81DE-3082-BF42-94C9-3FDD05374746}" type="pres">
      <dgm:prSet presAssocID="{5AF5EEF9-EE65-B64B-9BF8-ACA2D55AEFB7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CF262E-EA7E-374E-9EC2-8913B20E19E4}" type="pres">
      <dgm:prSet presAssocID="{5AF5EEF9-EE65-B64B-9BF8-ACA2D55AEFB7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DFEF38-6C74-2D48-890B-48FA54A82211}" type="pres">
      <dgm:prSet presAssocID="{5AF5EEF9-EE65-B64B-9BF8-ACA2D55AEFB7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8813D3-97C8-EA4F-8982-93126641F891}" type="pres">
      <dgm:prSet presAssocID="{5AF5EEF9-EE65-B64B-9BF8-ACA2D55AEFB7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769F13-4E8A-8344-A4EB-B5671E62436D}" type="pres">
      <dgm:prSet presAssocID="{5AF5EEF9-EE65-B64B-9BF8-ACA2D55AEFB7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827CE2-A020-8E49-A55C-1B73F280BED5}" type="pres">
      <dgm:prSet presAssocID="{5AF5EEF9-EE65-B64B-9BF8-ACA2D55AEFB7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B3FB2A-F811-6149-9CE4-C14E946AAC45}" type="pres">
      <dgm:prSet presAssocID="{5AF5EEF9-EE65-B64B-9BF8-ACA2D55AEFB7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67CECB9-CF8F-4842-B0E2-638148079CFC}" type="presOf" srcId="{8071C6D2-7974-8C43-906D-849597BC8660}" destId="{70827CE2-A020-8E49-A55C-1B73F280BED5}" srcOrd="1" destOrd="0" presId="urn:microsoft.com/office/officeart/2005/8/layout/vProcess5"/>
    <dgm:cxn modelId="{C6462F04-46C5-B848-BB82-F97E50A0C1E3}" type="presOf" srcId="{8071C6D2-7974-8C43-906D-849597BC8660}" destId="{E8B29B22-7EA4-A944-A034-08E4403E900F}" srcOrd="0" destOrd="0" presId="urn:microsoft.com/office/officeart/2005/8/layout/vProcess5"/>
    <dgm:cxn modelId="{CAFE1ABE-709D-AB49-AB72-4EC102B4EED0}" type="presOf" srcId="{90E75FA7-9AF3-6642-8501-C936CA285591}" destId="{B9769F13-4E8A-8344-A4EB-B5671E62436D}" srcOrd="1" destOrd="0" presId="urn:microsoft.com/office/officeart/2005/8/layout/vProcess5"/>
    <dgm:cxn modelId="{E8C04065-469B-EE44-90B7-A6E383BD89D7}" type="presOf" srcId="{B995DC20-166A-E648-98AA-E0474816829E}" destId="{0A8813D3-97C8-EA4F-8982-93126641F891}" srcOrd="1" destOrd="0" presId="urn:microsoft.com/office/officeart/2005/8/layout/vProcess5"/>
    <dgm:cxn modelId="{D02867B8-3880-CB48-96DD-852836ABDA08}" srcId="{5AF5EEF9-EE65-B64B-9BF8-ACA2D55AEFB7}" destId="{8071C6D2-7974-8C43-906D-849597BC8660}" srcOrd="2" destOrd="0" parTransId="{65DE431F-E9B2-4B41-9C70-FFF93523FD8D}" sibTransId="{11E8BDA9-EBD4-114D-A7FB-F83DFF13E97D}"/>
    <dgm:cxn modelId="{AF59F79C-FCCD-AD4E-87C1-C5B7A44DD7D0}" type="presOf" srcId="{11E8BDA9-EBD4-114D-A7FB-F83DFF13E97D}" destId="{EEDFEF38-6C74-2D48-890B-48FA54A82211}" srcOrd="0" destOrd="0" presId="urn:microsoft.com/office/officeart/2005/8/layout/vProcess5"/>
    <dgm:cxn modelId="{1D7B5239-2B86-B445-9D26-1A96CFA910D7}" type="presOf" srcId="{5AF5EEF9-EE65-B64B-9BF8-ACA2D55AEFB7}" destId="{2F49888B-3A2F-7D42-A2C6-003094FB0689}" srcOrd="0" destOrd="0" presId="urn:microsoft.com/office/officeart/2005/8/layout/vProcess5"/>
    <dgm:cxn modelId="{E2943D33-78A5-F24C-972D-9D5D68472EE7}" srcId="{5AF5EEF9-EE65-B64B-9BF8-ACA2D55AEFB7}" destId="{733C5E16-C4E0-4F41-AC1B-40FC73B0D2A9}" srcOrd="3" destOrd="0" parTransId="{06891947-70CD-4E47-AB43-D041CCAB3E0E}" sibTransId="{18D118CB-BA03-524E-93B6-455AF24E5499}"/>
    <dgm:cxn modelId="{1A2EF7B1-4D0E-564B-8EEB-7E420CABC95D}" srcId="{5AF5EEF9-EE65-B64B-9BF8-ACA2D55AEFB7}" destId="{B995DC20-166A-E648-98AA-E0474816829E}" srcOrd="0" destOrd="0" parTransId="{233FB1E5-B17F-B146-ABA7-C2D2BDE536FC}" sibTransId="{061C654C-A6F1-D447-A3C5-AEB74D5848CA}"/>
    <dgm:cxn modelId="{180818D3-E441-D345-AA3F-2741BBEF843F}" srcId="{5AF5EEF9-EE65-B64B-9BF8-ACA2D55AEFB7}" destId="{90E75FA7-9AF3-6642-8501-C936CA285591}" srcOrd="1" destOrd="0" parTransId="{5F01D5A5-59D0-AC4C-BAF5-29BADD68F431}" sibTransId="{D2FC0BB0-9D15-2343-A3C9-7CDEF5B96887}"/>
    <dgm:cxn modelId="{3196E29F-C3DC-6D4D-AA2A-3389B426951C}" type="presOf" srcId="{733C5E16-C4E0-4F41-AC1B-40FC73B0D2A9}" destId="{48B3FB2A-F811-6149-9CE4-C14E946AAC45}" srcOrd="1" destOrd="0" presId="urn:microsoft.com/office/officeart/2005/8/layout/vProcess5"/>
    <dgm:cxn modelId="{127E1664-9B90-9B4B-AC44-293D52BB40CF}" type="presOf" srcId="{D2FC0BB0-9D15-2343-A3C9-7CDEF5B96887}" destId="{6CCF262E-EA7E-374E-9EC2-8913B20E19E4}" srcOrd="0" destOrd="0" presId="urn:microsoft.com/office/officeart/2005/8/layout/vProcess5"/>
    <dgm:cxn modelId="{AE7E6307-0C4F-1544-8DAB-D6AAB8DA045D}" type="presOf" srcId="{90E75FA7-9AF3-6642-8501-C936CA285591}" destId="{FC44FBE9-079A-8447-AA42-A3D90DEBDAEE}" srcOrd="0" destOrd="0" presId="urn:microsoft.com/office/officeart/2005/8/layout/vProcess5"/>
    <dgm:cxn modelId="{57E102EE-3450-B54D-847F-E64D511036B0}" type="presOf" srcId="{B995DC20-166A-E648-98AA-E0474816829E}" destId="{FF6FB2FD-0E6F-CD45-AA69-811EFAF610FF}" srcOrd="0" destOrd="0" presId="urn:microsoft.com/office/officeart/2005/8/layout/vProcess5"/>
    <dgm:cxn modelId="{31D45E77-DCC4-FA44-B112-0007123CE642}" type="presOf" srcId="{061C654C-A6F1-D447-A3C5-AEB74D5848CA}" destId="{2CCA81DE-3082-BF42-94C9-3FDD05374746}" srcOrd="0" destOrd="0" presId="urn:microsoft.com/office/officeart/2005/8/layout/vProcess5"/>
    <dgm:cxn modelId="{DC61F1EC-BA05-014A-AD66-3043EF7436A3}" type="presOf" srcId="{733C5E16-C4E0-4F41-AC1B-40FC73B0D2A9}" destId="{DFA124DC-324F-6041-A59D-5EBD14699E16}" srcOrd="0" destOrd="0" presId="urn:microsoft.com/office/officeart/2005/8/layout/vProcess5"/>
    <dgm:cxn modelId="{B96408AD-CA43-0340-8837-7D0C08108C6F}" type="presParOf" srcId="{2F49888B-3A2F-7D42-A2C6-003094FB0689}" destId="{B4FF0743-A31F-3748-BAF7-08DFE7760848}" srcOrd="0" destOrd="0" presId="urn:microsoft.com/office/officeart/2005/8/layout/vProcess5"/>
    <dgm:cxn modelId="{BF1F52E5-2E66-F04B-8874-8524BE4E7E10}" type="presParOf" srcId="{2F49888B-3A2F-7D42-A2C6-003094FB0689}" destId="{FF6FB2FD-0E6F-CD45-AA69-811EFAF610FF}" srcOrd="1" destOrd="0" presId="urn:microsoft.com/office/officeart/2005/8/layout/vProcess5"/>
    <dgm:cxn modelId="{0971C0C2-6974-744B-84FB-1C1B6B7456C4}" type="presParOf" srcId="{2F49888B-3A2F-7D42-A2C6-003094FB0689}" destId="{FC44FBE9-079A-8447-AA42-A3D90DEBDAEE}" srcOrd="2" destOrd="0" presId="urn:microsoft.com/office/officeart/2005/8/layout/vProcess5"/>
    <dgm:cxn modelId="{5D0AA0E6-3393-EF4D-A165-F52CC9108599}" type="presParOf" srcId="{2F49888B-3A2F-7D42-A2C6-003094FB0689}" destId="{E8B29B22-7EA4-A944-A034-08E4403E900F}" srcOrd="3" destOrd="0" presId="urn:microsoft.com/office/officeart/2005/8/layout/vProcess5"/>
    <dgm:cxn modelId="{057BC037-3B4C-F34A-9392-17EE67F4C6AD}" type="presParOf" srcId="{2F49888B-3A2F-7D42-A2C6-003094FB0689}" destId="{DFA124DC-324F-6041-A59D-5EBD14699E16}" srcOrd="4" destOrd="0" presId="urn:microsoft.com/office/officeart/2005/8/layout/vProcess5"/>
    <dgm:cxn modelId="{62351D05-0F8F-6640-AB31-CF99612DC3F8}" type="presParOf" srcId="{2F49888B-3A2F-7D42-A2C6-003094FB0689}" destId="{2CCA81DE-3082-BF42-94C9-3FDD05374746}" srcOrd="5" destOrd="0" presId="urn:microsoft.com/office/officeart/2005/8/layout/vProcess5"/>
    <dgm:cxn modelId="{93E43A8D-F2C5-F949-BAE9-D16B584A3F25}" type="presParOf" srcId="{2F49888B-3A2F-7D42-A2C6-003094FB0689}" destId="{6CCF262E-EA7E-374E-9EC2-8913B20E19E4}" srcOrd="6" destOrd="0" presId="urn:microsoft.com/office/officeart/2005/8/layout/vProcess5"/>
    <dgm:cxn modelId="{DE6964B6-1938-E94C-B007-6BC8CA5F4B79}" type="presParOf" srcId="{2F49888B-3A2F-7D42-A2C6-003094FB0689}" destId="{EEDFEF38-6C74-2D48-890B-48FA54A82211}" srcOrd="7" destOrd="0" presId="urn:microsoft.com/office/officeart/2005/8/layout/vProcess5"/>
    <dgm:cxn modelId="{97CDE707-7737-AF45-9DB0-F125CB21CD40}" type="presParOf" srcId="{2F49888B-3A2F-7D42-A2C6-003094FB0689}" destId="{0A8813D3-97C8-EA4F-8982-93126641F891}" srcOrd="8" destOrd="0" presId="urn:microsoft.com/office/officeart/2005/8/layout/vProcess5"/>
    <dgm:cxn modelId="{22AE907F-B18B-5044-9EA2-F1956C2545D6}" type="presParOf" srcId="{2F49888B-3A2F-7D42-A2C6-003094FB0689}" destId="{B9769F13-4E8A-8344-A4EB-B5671E62436D}" srcOrd="9" destOrd="0" presId="urn:microsoft.com/office/officeart/2005/8/layout/vProcess5"/>
    <dgm:cxn modelId="{A446E3BD-8E35-D44E-9301-36BCBBF3B688}" type="presParOf" srcId="{2F49888B-3A2F-7D42-A2C6-003094FB0689}" destId="{70827CE2-A020-8E49-A55C-1B73F280BED5}" srcOrd="10" destOrd="0" presId="urn:microsoft.com/office/officeart/2005/8/layout/vProcess5"/>
    <dgm:cxn modelId="{D9A4FFE0-BAF0-9F49-B74D-A1B79CAA3F5A}" type="presParOf" srcId="{2F49888B-3A2F-7D42-A2C6-003094FB0689}" destId="{48B3FB2A-F811-6149-9CE4-C14E946AAC45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D00735-70A2-104C-B931-34B41A02ACEB}">
      <dsp:nvSpPr>
        <dsp:cNvPr id="0" name=""/>
        <dsp:cNvSpPr/>
      </dsp:nvSpPr>
      <dsp:spPr>
        <a:xfrm>
          <a:off x="2438" y="267672"/>
          <a:ext cx="2377508" cy="932046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atMod val="135000"/>
                <a:lumMod val="80000"/>
              </a:schemeClr>
              <a:schemeClr val="accent1">
                <a:hueOff val="0"/>
                <a:satOff val="0"/>
                <a:lumOff val="0"/>
                <a:alphaOff val="0"/>
                <a:satMod val="250000"/>
                <a:lumMod val="150000"/>
              </a:schemeClr>
            </a:duotone>
          </a:blip>
          <a:stretch/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sx="101000" sy="101000" algn="ctr" rotWithShape="0">
            <a:srgbClr val="000000">
              <a:alpha val="40000"/>
            </a:srgbClr>
          </a:outerShdw>
        </a:effectLst>
        <a:scene3d>
          <a:camera prst="perspectiveFront" fov="3000000"/>
          <a:lightRig rig="threePt" dir="tl"/>
        </a:scene3d>
        <a:sp3d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solidFill>
                <a:schemeClr val="accent3">
                  <a:lumMod val="50000"/>
                </a:schemeClr>
              </a:solidFill>
            </a:rPr>
            <a:t>Sole Proprietorship</a:t>
          </a:r>
          <a:endParaRPr lang="en-US" sz="26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438" y="267672"/>
        <a:ext cx="2377508" cy="932046"/>
      </dsp:txXfrm>
    </dsp:sp>
    <dsp:sp modelId="{C292BF2A-D1E9-C44E-81F3-534A53C7F3ED}">
      <dsp:nvSpPr>
        <dsp:cNvPr id="0" name=""/>
        <dsp:cNvSpPr/>
      </dsp:nvSpPr>
      <dsp:spPr>
        <a:xfrm>
          <a:off x="2438" y="1199719"/>
          <a:ext cx="2377508" cy="34123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accent2"/>
              </a:solidFill>
            </a:rPr>
            <a:t>Easy to start</a:t>
          </a:r>
          <a:endParaRPr lang="en-US" sz="2400" kern="1200" dirty="0">
            <a:solidFill>
              <a:schemeClr val="accent2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solidFill>
              <a:schemeClr val="accent2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accent2"/>
              </a:solidFill>
            </a:rPr>
            <a:t>Owner makes the decisions</a:t>
          </a:r>
          <a:endParaRPr lang="en-US" sz="2400" kern="1200" dirty="0">
            <a:solidFill>
              <a:schemeClr val="accent2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solidFill>
              <a:schemeClr val="accent2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accent2"/>
              </a:solidFill>
            </a:rPr>
            <a:t>Owner receives all the profits</a:t>
          </a:r>
          <a:endParaRPr lang="en-US" sz="2400" kern="1200" dirty="0">
            <a:solidFill>
              <a:schemeClr val="accent2"/>
            </a:solidFill>
          </a:endParaRPr>
        </a:p>
      </dsp:txBody>
      <dsp:txXfrm>
        <a:off x="2438" y="1199719"/>
        <a:ext cx="2377508" cy="3412378"/>
      </dsp:txXfrm>
    </dsp:sp>
    <dsp:sp modelId="{3B8FA5F9-8E14-A44D-BCCA-1F418E624A02}">
      <dsp:nvSpPr>
        <dsp:cNvPr id="0" name=""/>
        <dsp:cNvSpPr/>
      </dsp:nvSpPr>
      <dsp:spPr>
        <a:xfrm>
          <a:off x="2712797" y="267672"/>
          <a:ext cx="2377508" cy="932046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atMod val="135000"/>
                <a:lumMod val="80000"/>
              </a:schemeClr>
              <a:schemeClr val="accent1">
                <a:hueOff val="0"/>
                <a:satOff val="0"/>
                <a:lumOff val="0"/>
                <a:alphaOff val="0"/>
                <a:satMod val="250000"/>
                <a:lumMod val="150000"/>
              </a:schemeClr>
            </a:duotone>
          </a:blip>
          <a:stretch/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sx="101000" sy="101000" algn="ctr" rotWithShape="0">
            <a:srgbClr val="000000">
              <a:alpha val="40000"/>
            </a:srgbClr>
          </a:outerShdw>
        </a:effectLst>
        <a:scene3d>
          <a:camera prst="perspectiveFront" fov="3000000"/>
          <a:lightRig rig="threePt" dir="tl"/>
        </a:scene3d>
        <a:sp3d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solidFill>
                <a:schemeClr val="tx1"/>
              </a:solidFill>
            </a:rPr>
            <a:t>Partnership</a:t>
          </a:r>
          <a:endParaRPr lang="en-US" sz="2600" kern="1200" dirty="0">
            <a:solidFill>
              <a:schemeClr val="tx1"/>
            </a:solidFill>
          </a:endParaRPr>
        </a:p>
      </dsp:txBody>
      <dsp:txXfrm>
        <a:off x="2712797" y="267672"/>
        <a:ext cx="2377508" cy="932046"/>
      </dsp:txXfrm>
    </dsp:sp>
    <dsp:sp modelId="{566BBCF1-F9FE-2045-A094-CFF37A2AE00D}">
      <dsp:nvSpPr>
        <dsp:cNvPr id="0" name=""/>
        <dsp:cNvSpPr/>
      </dsp:nvSpPr>
      <dsp:spPr>
        <a:xfrm>
          <a:off x="2712797" y="1199719"/>
          <a:ext cx="2377508" cy="34123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rgbClr val="9C5238"/>
              </a:solidFill>
            </a:rPr>
            <a:t>More Sources of Capital</a:t>
          </a:r>
          <a:endParaRPr lang="en-US" sz="2400" kern="1200" dirty="0">
            <a:solidFill>
              <a:srgbClr val="9C5238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solidFill>
              <a:srgbClr val="9C5238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rgbClr val="9C5238"/>
              </a:solidFill>
            </a:rPr>
            <a:t>Easy to start</a:t>
          </a:r>
          <a:endParaRPr lang="en-US" sz="2400" kern="1200" dirty="0">
            <a:solidFill>
              <a:srgbClr val="9C5238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solidFill>
              <a:srgbClr val="9C5238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rgbClr val="9C5238"/>
              </a:solidFill>
            </a:rPr>
            <a:t>Combines the skills of the owners</a:t>
          </a:r>
          <a:endParaRPr lang="en-US" sz="2400" kern="1200" dirty="0">
            <a:solidFill>
              <a:srgbClr val="9C5238"/>
            </a:solidFill>
          </a:endParaRPr>
        </a:p>
      </dsp:txBody>
      <dsp:txXfrm>
        <a:off x="2712797" y="1199719"/>
        <a:ext cx="2377508" cy="3412378"/>
      </dsp:txXfrm>
    </dsp:sp>
    <dsp:sp modelId="{D6024B1C-32D4-454F-B428-3A75FDFD4C45}">
      <dsp:nvSpPr>
        <dsp:cNvPr id="0" name=""/>
        <dsp:cNvSpPr/>
      </dsp:nvSpPr>
      <dsp:spPr>
        <a:xfrm>
          <a:off x="5423157" y="267672"/>
          <a:ext cx="2377508" cy="932046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atMod val="135000"/>
                <a:lumMod val="80000"/>
              </a:schemeClr>
              <a:schemeClr val="accent1">
                <a:hueOff val="0"/>
                <a:satOff val="0"/>
                <a:lumOff val="0"/>
                <a:alphaOff val="0"/>
                <a:satMod val="250000"/>
                <a:lumMod val="150000"/>
              </a:schemeClr>
            </a:duotone>
          </a:blip>
          <a:stretch/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sx="101000" sy="101000" algn="ctr" rotWithShape="0">
            <a:srgbClr val="000000">
              <a:alpha val="40000"/>
            </a:srgbClr>
          </a:outerShdw>
        </a:effectLst>
        <a:scene3d>
          <a:camera prst="perspectiveFront" fov="3000000"/>
          <a:lightRig rig="threePt" dir="tl"/>
        </a:scene3d>
        <a:sp3d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solidFill>
                <a:srgbClr val="000000"/>
              </a:solidFill>
            </a:rPr>
            <a:t>Corporation</a:t>
          </a:r>
          <a:endParaRPr lang="en-US" sz="2600" kern="1200" dirty="0">
            <a:solidFill>
              <a:srgbClr val="000000"/>
            </a:solidFill>
          </a:endParaRPr>
        </a:p>
      </dsp:txBody>
      <dsp:txXfrm>
        <a:off x="5423157" y="267672"/>
        <a:ext cx="2377508" cy="932046"/>
      </dsp:txXfrm>
    </dsp:sp>
    <dsp:sp modelId="{C1C06C59-1F1D-004A-84A9-F55225A3EEE3}">
      <dsp:nvSpPr>
        <dsp:cNvPr id="0" name=""/>
        <dsp:cNvSpPr/>
      </dsp:nvSpPr>
      <dsp:spPr>
        <a:xfrm>
          <a:off x="5423157" y="1199719"/>
          <a:ext cx="2377508" cy="341237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rgbClr val="9C5238"/>
              </a:solidFill>
            </a:rPr>
            <a:t>The most sources of capital (Selling Stock)</a:t>
          </a:r>
          <a:endParaRPr lang="en-US" sz="2400" kern="1200" dirty="0">
            <a:solidFill>
              <a:srgbClr val="9C5238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solidFill>
              <a:srgbClr val="9C5238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rgbClr val="9C5238"/>
              </a:solidFill>
            </a:rPr>
            <a:t>Owners only liable for their investment</a:t>
          </a:r>
          <a:endParaRPr lang="en-US" sz="2400" kern="1200" dirty="0">
            <a:solidFill>
              <a:srgbClr val="9C5238"/>
            </a:solidFill>
          </a:endParaRPr>
        </a:p>
      </dsp:txBody>
      <dsp:txXfrm>
        <a:off x="5423157" y="1199719"/>
        <a:ext cx="2377508" cy="341237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9D00735-70A2-104C-B931-34B41A02ACEB}">
      <dsp:nvSpPr>
        <dsp:cNvPr id="0" name=""/>
        <dsp:cNvSpPr/>
      </dsp:nvSpPr>
      <dsp:spPr>
        <a:xfrm>
          <a:off x="2589" y="9950"/>
          <a:ext cx="2525034" cy="57600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atMod val="135000"/>
                <a:lumMod val="80000"/>
              </a:schemeClr>
              <a:schemeClr val="accent1">
                <a:hueOff val="0"/>
                <a:satOff val="0"/>
                <a:lumOff val="0"/>
                <a:alphaOff val="0"/>
                <a:satMod val="250000"/>
                <a:lumMod val="150000"/>
              </a:schemeClr>
            </a:duotone>
          </a:blip>
          <a:stretch/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sx="101000" sy="101000" algn="ctr" rotWithShape="0">
            <a:srgbClr val="000000">
              <a:alpha val="40000"/>
            </a:srgbClr>
          </a:outerShdw>
        </a:effectLst>
        <a:scene3d>
          <a:camera prst="perspectiveFront" fov="3000000"/>
          <a:lightRig rig="threePt" dir="tl"/>
        </a:scene3d>
        <a:sp3d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accent3">
                  <a:lumMod val="50000"/>
                </a:schemeClr>
              </a:solidFill>
            </a:rPr>
            <a:t>Sole Proprietorship</a:t>
          </a:r>
          <a:endParaRPr lang="en-US" sz="20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589" y="9950"/>
        <a:ext cx="2525034" cy="576000"/>
      </dsp:txXfrm>
    </dsp:sp>
    <dsp:sp modelId="{C292BF2A-D1E9-C44E-81F3-534A53C7F3ED}">
      <dsp:nvSpPr>
        <dsp:cNvPr id="0" name=""/>
        <dsp:cNvSpPr/>
      </dsp:nvSpPr>
      <dsp:spPr>
        <a:xfrm>
          <a:off x="2589" y="585950"/>
          <a:ext cx="2525034" cy="41723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accent2"/>
              </a:solidFill>
            </a:rPr>
            <a:t>Capital is Limited</a:t>
          </a:r>
          <a:endParaRPr lang="en-US" sz="2400" kern="1200" dirty="0">
            <a:solidFill>
              <a:schemeClr val="accent2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solidFill>
              <a:schemeClr val="accent2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accent2"/>
              </a:solidFill>
            </a:rPr>
            <a:t>Owner is liable for everything</a:t>
          </a:r>
          <a:endParaRPr lang="en-US" sz="2400" kern="1200" dirty="0">
            <a:solidFill>
              <a:schemeClr val="accent2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solidFill>
              <a:schemeClr val="accent2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chemeClr val="accent2"/>
              </a:solidFill>
            </a:rPr>
            <a:t>Difficult to run, and requires a large personal investment</a:t>
          </a:r>
          <a:endParaRPr lang="en-US" sz="2400" kern="1200" dirty="0">
            <a:solidFill>
              <a:schemeClr val="accent2"/>
            </a:solidFill>
          </a:endParaRPr>
        </a:p>
      </dsp:txBody>
      <dsp:txXfrm>
        <a:off x="2589" y="585950"/>
        <a:ext cx="2525034" cy="4172399"/>
      </dsp:txXfrm>
    </dsp:sp>
    <dsp:sp modelId="{3B8FA5F9-8E14-A44D-BCCA-1F418E624A02}">
      <dsp:nvSpPr>
        <dsp:cNvPr id="0" name=""/>
        <dsp:cNvSpPr/>
      </dsp:nvSpPr>
      <dsp:spPr>
        <a:xfrm>
          <a:off x="2881129" y="9950"/>
          <a:ext cx="2525034" cy="57600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atMod val="135000"/>
                <a:lumMod val="80000"/>
              </a:schemeClr>
              <a:schemeClr val="accent1">
                <a:hueOff val="0"/>
                <a:satOff val="0"/>
                <a:lumOff val="0"/>
                <a:alphaOff val="0"/>
                <a:satMod val="250000"/>
                <a:lumMod val="150000"/>
              </a:schemeClr>
            </a:duotone>
          </a:blip>
          <a:stretch/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sx="101000" sy="101000" algn="ctr" rotWithShape="0">
            <a:srgbClr val="000000">
              <a:alpha val="40000"/>
            </a:srgbClr>
          </a:outerShdw>
        </a:effectLst>
        <a:scene3d>
          <a:camera prst="perspectiveFront" fov="3000000"/>
          <a:lightRig rig="threePt" dir="tl"/>
        </a:scene3d>
        <a:sp3d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1"/>
              </a:solidFill>
            </a:rPr>
            <a:t>Partnership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2881129" y="9950"/>
        <a:ext cx="2525034" cy="576000"/>
      </dsp:txXfrm>
    </dsp:sp>
    <dsp:sp modelId="{566BBCF1-F9FE-2045-A094-CFF37A2AE00D}">
      <dsp:nvSpPr>
        <dsp:cNvPr id="0" name=""/>
        <dsp:cNvSpPr/>
      </dsp:nvSpPr>
      <dsp:spPr>
        <a:xfrm>
          <a:off x="2881129" y="585950"/>
          <a:ext cx="2525034" cy="41723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rgbClr val="9C5238"/>
              </a:solidFill>
            </a:rPr>
            <a:t>Owners are liable for business</a:t>
          </a:r>
          <a:endParaRPr lang="en-US" sz="2400" kern="1200" dirty="0">
            <a:solidFill>
              <a:srgbClr val="9C5238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solidFill>
              <a:srgbClr val="9C5238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rgbClr val="9C5238"/>
              </a:solidFill>
            </a:rPr>
            <a:t>More than one individual making decisions</a:t>
          </a:r>
          <a:endParaRPr lang="en-US" sz="2400" kern="1200" dirty="0">
            <a:solidFill>
              <a:srgbClr val="9C5238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solidFill>
              <a:srgbClr val="9C5238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rgbClr val="9C5238"/>
              </a:solidFill>
            </a:rPr>
            <a:t>Partners share in Profits </a:t>
          </a:r>
          <a:endParaRPr lang="en-US" sz="2400" kern="1200" dirty="0">
            <a:solidFill>
              <a:srgbClr val="9C5238"/>
            </a:solidFill>
          </a:endParaRPr>
        </a:p>
      </dsp:txBody>
      <dsp:txXfrm>
        <a:off x="2881129" y="585950"/>
        <a:ext cx="2525034" cy="4172399"/>
      </dsp:txXfrm>
    </dsp:sp>
    <dsp:sp modelId="{D6024B1C-32D4-454F-B428-3A75FDFD4C45}">
      <dsp:nvSpPr>
        <dsp:cNvPr id="0" name=""/>
        <dsp:cNvSpPr/>
      </dsp:nvSpPr>
      <dsp:spPr>
        <a:xfrm>
          <a:off x="5759668" y="9950"/>
          <a:ext cx="2525034" cy="57600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atMod val="135000"/>
                <a:lumMod val="80000"/>
              </a:schemeClr>
              <a:schemeClr val="accent1">
                <a:hueOff val="0"/>
                <a:satOff val="0"/>
                <a:lumOff val="0"/>
                <a:alphaOff val="0"/>
                <a:satMod val="250000"/>
                <a:lumMod val="150000"/>
              </a:schemeClr>
            </a:duotone>
          </a:blip>
          <a:stretch/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sx="101000" sy="101000" algn="ctr" rotWithShape="0">
            <a:srgbClr val="000000">
              <a:alpha val="40000"/>
            </a:srgbClr>
          </a:outerShdw>
        </a:effectLst>
        <a:scene3d>
          <a:camera prst="perspectiveFront" fov="3000000"/>
          <a:lightRig rig="threePt" dir="tl"/>
        </a:scene3d>
        <a:sp3d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000000"/>
              </a:solidFill>
            </a:rPr>
            <a:t>Corporation</a:t>
          </a:r>
          <a:endParaRPr lang="en-US" sz="2000" kern="1200" dirty="0">
            <a:solidFill>
              <a:srgbClr val="000000"/>
            </a:solidFill>
          </a:endParaRPr>
        </a:p>
      </dsp:txBody>
      <dsp:txXfrm>
        <a:off x="5759668" y="9950"/>
        <a:ext cx="2525034" cy="576000"/>
      </dsp:txXfrm>
    </dsp:sp>
    <dsp:sp modelId="{C1C06C59-1F1D-004A-84A9-F55225A3EEE3}">
      <dsp:nvSpPr>
        <dsp:cNvPr id="0" name=""/>
        <dsp:cNvSpPr/>
      </dsp:nvSpPr>
      <dsp:spPr>
        <a:xfrm>
          <a:off x="5759668" y="585950"/>
          <a:ext cx="2525034" cy="41723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rgbClr val="9C5238"/>
              </a:solidFill>
            </a:rPr>
            <a:t>Difficult to start</a:t>
          </a:r>
          <a:endParaRPr lang="en-US" sz="2400" kern="1200" dirty="0">
            <a:solidFill>
              <a:srgbClr val="9C5238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400" kern="1200" dirty="0">
            <a:solidFill>
              <a:srgbClr val="9C5238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rgbClr val="9C5238"/>
              </a:solidFill>
            </a:rPr>
            <a:t>Owners do not have control over the day to day operations</a:t>
          </a:r>
          <a:endParaRPr lang="en-US" sz="2400" kern="1200" dirty="0">
            <a:solidFill>
              <a:srgbClr val="9C5238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solidFill>
                <a:srgbClr val="9C5238"/>
              </a:solidFill>
            </a:rPr>
            <a:t>Business activities can be limited</a:t>
          </a:r>
          <a:endParaRPr lang="en-US" sz="2400" kern="1200" dirty="0">
            <a:solidFill>
              <a:srgbClr val="9C5238"/>
            </a:solidFill>
          </a:endParaRPr>
        </a:p>
      </dsp:txBody>
      <dsp:txXfrm>
        <a:off x="5759668" y="585950"/>
        <a:ext cx="2525034" cy="417239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6FB2FD-0E6F-CD45-AA69-811EFAF610FF}">
      <dsp:nvSpPr>
        <dsp:cNvPr id="0" name=""/>
        <dsp:cNvSpPr/>
      </dsp:nvSpPr>
      <dsp:spPr>
        <a:xfrm>
          <a:off x="0" y="0"/>
          <a:ext cx="6949440" cy="91979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atMod val="135000"/>
                <a:lumMod val="80000"/>
              </a:schemeClr>
              <a:schemeClr val="dk2">
                <a:hueOff val="0"/>
                <a:satOff val="0"/>
                <a:lumOff val="0"/>
                <a:alphaOff val="0"/>
                <a:satMod val="250000"/>
                <a:lumMod val="150000"/>
              </a:schemeClr>
            </a:duotone>
          </a:blip>
          <a:stretch/>
        </a:blipFill>
        <a:ln>
          <a:noFill/>
        </a:ln>
        <a:effectLst>
          <a:outerShdw blurRad="63500" sx="101000" sy="101000" algn="ctr" rotWithShape="0">
            <a:srgbClr val="000000">
              <a:alpha val="40000"/>
            </a:srgbClr>
          </a:outerShdw>
        </a:effectLst>
        <a:scene3d>
          <a:camera prst="perspectiveFront" fov="3000000"/>
          <a:lightRig rig="threePt" dir="tl"/>
        </a:scene3d>
        <a:sp3d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solidFill>
                <a:schemeClr val="tx1"/>
              </a:solidFill>
            </a:rPr>
            <a:t>Planning </a:t>
          </a:r>
          <a:endParaRPr lang="en-US" sz="4000" kern="1200" dirty="0">
            <a:solidFill>
              <a:schemeClr val="tx1"/>
            </a:solidFill>
          </a:endParaRPr>
        </a:p>
      </dsp:txBody>
      <dsp:txXfrm>
        <a:off x="0" y="0"/>
        <a:ext cx="5933070" cy="919791"/>
      </dsp:txXfrm>
    </dsp:sp>
    <dsp:sp modelId="{FC44FBE9-079A-8447-AA42-A3D90DEBDAEE}">
      <dsp:nvSpPr>
        <dsp:cNvPr id="0" name=""/>
        <dsp:cNvSpPr/>
      </dsp:nvSpPr>
      <dsp:spPr>
        <a:xfrm>
          <a:off x="582015" y="1087026"/>
          <a:ext cx="6949440" cy="91979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atMod val="135000"/>
                <a:lumMod val="80000"/>
              </a:schemeClr>
              <a:schemeClr val="dk2">
                <a:hueOff val="0"/>
                <a:satOff val="0"/>
                <a:lumOff val="0"/>
                <a:alphaOff val="0"/>
                <a:satMod val="250000"/>
                <a:lumMod val="150000"/>
              </a:schemeClr>
            </a:duotone>
          </a:blip>
          <a:stretch/>
        </a:blipFill>
        <a:ln>
          <a:noFill/>
        </a:ln>
        <a:effectLst>
          <a:outerShdw blurRad="63500" sx="101000" sy="101000" algn="ctr" rotWithShape="0">
            <a:srgbClr val="000000">
              <a:alpha val="40000"/>
            </a:srgbClr>
          </a:outerShdw>
        </a:effectLst>
        <a:scene3d>
          <a:camera prst="perspectiveFront" fov="3000000"/>
          <a:lightRig rig="threePt" dir="tl"/>
        </a:scene3d>
        <a:sp3d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solidFill>
                <a:schemeClr val="tx1"/>
              </a:solidFill>
            </a:rPr>
            <a:t>Organizing</a:t>
          </a:r>
          <a:endParaRPr lang="en-US" sz="4000" kern="1200" dirty="0">
            <a:solidFill>
              <a:schemeClr val="tx1"/>
            </a:solidFill>
          </a:endParaRPr>
        </a:p>
      </dsp:txBody>
      <dsp:txXfrm>
        <a:off x="582015" y="1087026"/>
        <a:ext cx="5769559" cy="919791"/>
      </dsp:txXfrm>
    </dsp:sp>
    <dsp:sp modelId="{E8B29B22-7EA4-A944-A034-08E4403E900F}">
      <dsp:nvSpPr>
        <dsp:cNvPr id="0" name=""/>
        <dsp:cNvSpPr/>
      </dsp:nvSpPr>
      <dsp:spPr>
        <a:xfrm>
          <a:off x="1503302" y="3261078"/>
          <a:ext cx="6949440" cy="91979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atMod val="135000"/>
                <a:lumMod val="80000"/>
              </a:schemeClr>
              <a:schemeClr val="dk2">
                <a:hueOff val="0"/>
                <a:satOff val="0"/>
                <a:lumOff val="0"/>
                <a:alphaOff val="0"/>
                <a:satMod val="250000"/>
                <a:lumMod val="150000"/>
              </a:schemeClr>
            </a:duotone>
          </a:blip>
          <a:stretch/>
        </a:blipFill>
        <a:ln>
          <a:noFill/>
        </a:ln>
        <a:effectLst>
          <a:outerShdw blurRad="63500" sx="101000" sy="101000" algn="ctr" rotWithShape="0">
            <a:srgbClr val="000000">
              <a:alpha val="40000"/>
            </a:srgbClr>
          </a:outerShdw>
        </a:effectLst>
        <a:scene3d>
          <a:camera prst="perspectiveFront" fov="3000000"/>
          <a:lightRig rig="threePt" dir="tl"/>
        </a:scene3d>
        <a:sp3d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solidFill>
                <a:schemeClr val="tx1"/>
              </a:solidFill>
            </a:rPr>
            <a:t>Controlling</a:t>
          </a:r>
          <a:endParaRPr lang="en-US" sz="4000" kern="1200" dirty="0">
            <a:solidFill>
              <a:schemeClr val="tx1"/>
            </a:solidFill>
          </a:endParaRPr>
        </a:p>
      </dsp:txBody>
      <dsp:txXfrm>
        <a:off x="1503302" y="3261078"/>
        <a:ext cx="5778246" cy="919791"/>
      </dsp:txXfrm>
    </dsp:sp>
    <dsp:sp modelId="{DFA124DC-324F-6041-A59D-5EBD14699E16}">
      <dsp:nvSpPr>
        <dsp:cNvPr id="0" name=""/>
        <dsp:cNvSpPr/>
      </dsp:nvSpPr>
      <dsp:spPr>
        <a:xfrm>
          <a:off x="1068267" y="2172385"/>
          <a:ext cx="6949440" cy="91979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atMod val="135000"/>
                <a:lumMod val="80000"/>
              </a:schemeClr>
              <a:schemeClr val="dk2">
                <a:hueOff val="0"/>
                <a:satOff val="0"/>
                <a:lumOff val="0"/>
                <a:alphaOff val="0"/>
                <a:satMod val="250000"/>
                <a:lumMod val="150000"/>
              </a:schemeClr>
            </a:duotone>
          </a:blip>
          <a:stretch/>
        </a:blipFill>
        <a:ln>
          <a:noFill/>
        </a:ln>
        <a:effectLst>
          <a:outerShdw blurRad="63500" sx="101000" sy="101000" algn="ctr" rotWithShape="0">
            <a:srgbClr val="000000">
              <a:alpha val="40000"/>
            </a:srgbClr>
          </a:outerShdw>
        </a:effectLst>
        <a:scene3d>
          <a:camera prst="perspectiveFront" fov="3000000"/>
          <a:lightRig rig="threePt" dir="tl"/>
        </a:scene3d>
        <a:sp3d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solidFill>
                <a:schemeClr val="tx1"/>
              </a:solidFill>
            </a:rPr>
            <a:t>Leading</a:t>
          </a:r>
          <a:endParaRPr lang="en-US" sz="4000" kern="1200" dirty="0">
            <a:solidFill>
              <a:schemeClr val="tx1"/>
            </a:solidFill>
          </a:endParaRPr>
        </a:p>
      </dsp:txBody>
      <dsp:txXfrm>
        <a:off x="1068267" y="2172385"/>
        <a:ext cx="5769559" cy="919791"/>
      </dsp:txXfrm>
    </dsp:sp>
    <dsp:sp modelId="{2CCA81DE-3082-BF42-94C9-3FDD05374746}">
      <dsp:nvSpPr>
        <dsp:cNvPr id="0" name=""/>
        <dsp:cNvSpPr/>
      </dsp:nvSpPr>
      <dsp:spPr>
        <a:xfrm>
          <a:off x="6351575" y="704476"/>
          <a:ext cx="597864" cy="597864"/>
        </a:xfrm>
        <a:prstGeom prst="downArrow">
          <a:avLst>
            <a:gd name="adj1" fmla="val 55000"/>
            <a:gd name="adj2" fmla="val 45000"/>
          </a:avLst>
        </a:prstGeom>
        <a:solidFill>
          <a:srgbClr val="FFFF00">
            <a:alpha val="90000"/>
          </a:srgb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/>
        </a:p>
      </dsp:txBody>
      <dsp:txXfrm>
        <a:off x="6351575" y="704476"/>
        <a:ext cx="597864" cy="597864"/>
      </dsp:txXfrm>
    </dsp:sp>
    <dsp:sp modelId="{6CCF262E-EA7E-374E-9EC2-8913B20E19E4}">
      <dsp:nvSpPr>
        <dsp:cNvPr id="0" name=""/>
        <dsp:cNvSpPr/>
      </dsp:nvSpPr>
      <dsp:spPr>
        <a:xfrm>
          <a:off x="6933591" y="1791502"/>
          <a:ext cx="597864" cy="597864"/>
        </a:xfrm>
        <a:prstGeom prst="downArrow">
          <a:avLst>
            <a:gd name="adj1" fmla="val 55000"/>
            <a:gd name="adj2" fmla="val 45000"/>
          </a:avLst>
        </a:prstGeom>
        <a:solidFill>
          <a:srgbClr val="FFFF00">
            <a:alpha val="90000"/>
          </a:srgb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 dirty="0"/>
        </a:p>
      </dsp:txBody>
      <dsp:txXfrm>
        <a:off x="6933591" y="1791502"/>
        <a:ext cx="597864" cy="597864"/>
      </dsp:txXfrm>
    </dsp:sp>
    <dsp:sp modelId="{EEDFEF38-6C74-2D48-890B-48FA54A82211}">
      <dsp:nvSpPr>
        <dsp:cNvPr id="0" name=""/>
        <dsp:cNvSpPr/>
      </dsp:nvSpPr>
      <dsp:spPr>
        <a:xfrm>
          <a:off x="7506919" y="2878528"/>
          <a:ext cx="597864" cy="597864"/>
        </a:xfrm>
        <a:prstGeom prst="downArrow">
          <a:avLst>
            <a:gd name="adj1" fmla="val 55000"/>
            <a:gd name="adj2" fmla="val 45000"/>
          </a:avLst>
        </a:prstGeom>
        <a:solidFill>
          <a:srgbClr val="FFFF00">
            <a:alpha val="90000"/>
          </a:srgbClr>
        </a:solidFill>
        <a:ln w="127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/>
        </a:p>
      </dsp:txBody>
      <dsp:txXfrm>
        <a:off x="7506919" y="2878528"/>
        <a:ext cx="597864" cy="5978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A7B3C-F8A0-1F4F-A3CB-7D99B1357460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0FC74A-E04F-4240-9A17-7A99EF562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FC74A-E04F-4240-9A17-7A99EF56210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0FC74A-E04F-4240-9A17-7A99EF56210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8C80A1DC-9FCB-E844-9448-C613B83E25E6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A1DC-9FCB-E844-9448-C613B83E25E6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BA8C2-D822-3143-B928-6C95FC7148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A1DC-9FCB-E844-9448-C613B83E25E6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BA8C2-D822-3143-B928-6C95FC714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A1DC-9FCB-E844-9448-C613B83E25E6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BA8C2-D822-3143-B928-6C95FC7148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A1DC-9FCB-E844-9448-C613B83E25E6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BA8C2-D822-3143-B928-6C95FC714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A1DC-9FCB-E844-9448-C613B83E25E6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BA8C2-D822-3143-B928-6C95FC7148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A1DC-9FCB-E844-9448-C613B83E25E6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BA8C2-D822-3143-B928-6C95FC714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8C80A1DC-9FCB-E844-9448-C613B83E25E6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A1DC-9FCB-E844-9448-C613B83E25E6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BA8C2-D822-3143-B928-6C95FC714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A1DC-9FCB-E844-9448-C613B83E25E6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BA8C2-D822-3143-B928-6C95FC714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A1DC-9FCB-E844-9448-C613B83E25E6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BA8C2-D822-3143-B928-6C95FC71484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A1DC-9FCB-E844-9448-C613B83E25E6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BA8C2-D822-3143-B928-6C95FC714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A1DC-9FCB-E844-9448-C613B83E25E6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BA8C2-D822-3143-B928-6C95FC714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0A1DC-9FCB-E844-9448-C613B83E25E6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BA8C2-D822-3143-B928-6C95FC714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8C80A1DC-9FCB-E844-9448-C613B83E25E6}" type="datetimeFigureOut">
              <a:rPr lang="en-US" smtClean="0"/>
              <a:pPr/>
              <a:t>4/12/13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095BA8C2-D822-3143-B928-6C95FC7148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  <p:sldLayoutId id="214748380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ncba.coop/ncba/about-co-ops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rs.gov/Charities-&amp;-Non-Profits/Exempt-Organizations---Required-Filings" TargetMode="External"/><Relationship Id="rId4" Type="http://schemas.openxmlformats.org/officeDocument/2006/relationships/hyperlink" Target="http://www.irs.gov/Charities-&amp;-Non-Profits/Employment-Taxes-for-Exempt-Organizations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rs.gov/Charities-&amp;-Non-Profits/Charitable-Organizations/Exemption-Requirements-Section-501(c)(3)-Organizations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hyperlink" Target="Successful%20Management%20-%20Teacher%20Copy.pages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e.com/pdf/company/ge_organization_chart.pdf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dcombs/Documents/Woodward%20Granger/Woodward%20Granger/1st%20Semester/Business/Lesson%20Plans/Unit%202%20-%20Business%20Operations/Ch.%206-7/Why%20SAS%20is%20the%20best%20place%20to%20work.mp4" TargetMode="Externa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8.xml"/><Relationship Id="rId2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8.xml"/><Relationship Id="rId2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457993" y="611188"/>
            <a:ext cx="8228013" cy="1604962"/>
          </a:xfrm>
        </p:spPr>
        <p:txBody>
          <a:bodyPr/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Business Structures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4229" y="3429000"/>
            <a:ext cx="2975541" cy="22217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992" y="2719940"/>
            <a:ext cx="2228983" cy="25420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8900" y="2719940"/>
            <a:ext cx="1009302" cy="25420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2856"/>
            <a:ext cx="8229600" cy="885712"/>
          </a:xfrm>
        </p:spPr>
        <p:txBody>
          <a:bodyPr>
            <a:normAutofit fontScale="90000"/>
          </a:bodyPr>
          <a:lstStyle/>
          <a:p>
            <a:r>
              <a:rPr lang="en-US" sz="7000" dirty="0" smtClean="0">
                <a:solidFill>
                  <a:srgbClr val="000000"/>
                </a:solidFill>
                <a:hlinkClick r:id="rId2"/>
              </a:rPr>
              <a:t>Cooperative</a:t>
            </a:r>
            <a:endParaRPr lang="en-US" sz="7000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0568" y="1871693"/>
            <a:ext cx="7662864" cy="4609897"/>
          </a:xfrm>
        </p:spPr>
        <p:txBody>
          <a:bodyPr>
            <a:normAutofit fontScale="925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3100" dirty="0" smtClean="0"/>
              <a:t>Organized to serve the interests of its members.</a:t>
            </a:r>
          </a:p>
          <a:p>
            <a:pPr marL="0" indent="0">
              <a:spcBef>
                <a:spcPts val="0"/>
              </a:spcBef>
              <a:buNone/>
            </a:pPr>
            <a:endParaRPr lang="en-US" sz="31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100" b="1" u="sng" dirty="0" smtClean="0"/>
              <a:t>Consumer’s Cooperative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100" dirty="0" smtClean="0"/>
              <a:t>Organization of consumers that buy goods and services more cheaply than individually.</a:t>
            </a:r>
          </a:p>
          <a:p>
            <a:pPr marL="0" indent="0">
              <a:spcBef>
                <a:spcPts val="0"/>
              </a:spcBef>
              <a:buNone/>
            </a:pPr>
            <a:endParaRPr lang="en-US" sz="31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100" b="1" u="sng" dirty="0" smtClean="0"/>
              <a:t>Producer’s Cooperative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100" dirty="0" smtClean="0"/>
              <a:t>Work together to create greater bargaining power for their products.  Become more competitive.</a:t>
            </a:r>
            <a:endParaRPr lang="en-US" dirty="0" smtClean="0"/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05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7000" dirty="0" smtClean="0"/>
              <a:t>Cooperative</a:t>
            </a:r>
            <a:endParaRPr lang="en-US" sz="7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0568" y="1988674"/>
            <a:ext cx="7662864" cy="4369642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600" b="1" dirty="0" smtClean="0"/>
              <a:t>Organized like a Corporation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600" dirty="0" smtClean="0"/>
              <a:t>	- Shareholders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600" dirty="0" smtClean="0"/>
              <a:t>	- Board of Directors</a:t>
            </a:r>
          </a:p>
          <a:p>
            <a:pPr marL="0" indent="0">
              <a:spcBef>
                <a:spcPts val="0"/>
              </a:spcBef>
              <a:buNone/>
            </a:pPr>
            <a:endParaRPr lang="en-US" sz="26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600" b="1" dirty="0" smtClean="0"/>
              <a:t>Voting Rights Based Upon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600" dirty="0" smtClean="0"/>
              <a:t>	1.) Each member has one vote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600" dirty="0" smtClean="0"/>
              <a:t>	2.) Vote based on the amount of service they 	have bought 	from the cooperative</a:t>
            </a:r>
          </a:p>
          <a:p>
            <a:pPr marL="0" indent="0">
              <a:spcBef>
                <a:spcPts val="0"/>
              </a:spcBef>
              <a:buNone/>
            </a:pPr>
            <a:endParaRPr lang="en-US" sz="26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600" b="1" dirty="0" smtClean="0"/>
              <a:t>Profits refunded directly to the members of the Cooperative, and some is kept for expansion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1211"/>
            <a:ext cx="8229600" cy="902423"/>
          </a:xfrm>
        </p:spPr>
        <p:txBody>
          <a:bodyPr>
            <a:normAutofit fontScale="90000"/>
          </a:bodyPr>
          <a:lstStyle/>
          <a:p>
            <a:r>
              <a:rPr lang="en-US" sz="7000" dirty="0" smtClean="0"/>
              <a:t>Franchise</a:t>
            </a:r>
            <a:endParaRPr lang="en-US" sz="7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202" y="1973528"/>
            <a:ext cx="8938035" cy="4255948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3100" dirty="0" smtClean="0"/>
              <a:t>Sole Proprietorship, Partnership, or Corporation.</a:t>
            </a:r>
          </a:p>
          <a:p>
            <a:pPr marL="0" indent="0">
              <a:spcBef>
                <a:spcPts val="0"/>
              </a:spcBef>
              <a:buNone/>
            </a:pPr>
            <a:endParaRPr lang="en-US" sz="31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100" dirty="0" smtClean="0"/>
              <a:t>Granted permission to sell another’s goods or services in a specific manner.</a:t>
            </a:r>
          </a:p>
          <a:p>
            <a:pPr marL="0" indent="0">
              <a:spcBef>
                <a:spcPts val="0"/>
              </a:spcBef>
              <a:buNone/>
            </a:pPr>
            <a:endParaRPr lang="en-US" sz="31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100" dirty="0" smtClean="0"/>
              <a:t>Standardized by the Franchisor and pay a </a:t>
            </a:r>
            <a:r>
              <a:rPr lang="en-US" sz="3100" b="1" dirty="0" smtClean="0">
                <a:solidFill>
                  <a:srgbClr val="1772AD"/>
                </a:solidFill>
              </a:rPr>
              <a:t>%</a:t>
            </a:r>
            <a:r>
              <a:rPr lang="en-US" sz="3100" dirty="0" smtClean="0"/>
              <a:t> of sales to them.</a:t>
            </a:r>
          </a:p>
          <a:p>
            <a:pPr marL="0" indent="0">
              <a:spcBef>
                <a:spcPts val="0"/>
              </a:spcBef>
              <a:buNone/>
            </a:pPr>
            <a:endParaRPr lang="en-US" sz="3100" dirty="0" smtClean="0"/>
          </a:p>
          <a:p>
            <a:pPr marL="0" indent="0">
              <a:spcBef>
                <a:spcPts val="0"/>
              </a:spcBef>
              <a:buNone/>
            </a:pPr>
            <a:endParaRPr lang="en-US" sz="31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100" b="1" dirty="0" smtClean="0"/>
              <a:t>        Franchisor	</a:t>
            </a:r>
            <a:r>
              <a:rPr lang="en-US" sz="3100" dirty="0" smtClean="0"/>
              <a:t>				</a:t>
            </a:r>
            <a:r>
              <a:rPr lang="en-US" sz="3100" b="1" dirty="0" smtClean="0"/>
              <a:t>Franchisee</a:t>
            </a:r>
            <a:endParaRPr lang="en-US" b="1" dirty="0" smtClean="0"/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155987" y="5831880"/>
            <a:ext cx="2900677" cy="171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000" dirty="0" smtClean="0"/>
              <a:t>Non-Profit</a:t>
            </a:r>
            <a:endParaRPr lang="en-US" sz="7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903" y="1794746"/>
            <a:ext cx="8586628" cy="4542088"/>
          </a:xfrm>
        </p:spPr>
        <p:txBody>
          <a:bodyPr>
            <a:normAutofit fontScale="850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3100" b="1" dirty="0" smtClean="0"/>
              <a:t>Organized like a Corporation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82" dirty="0" smtClean="0"/>
              <a:t>A nonprofit corporation has no owners whatsoever, only </a:t>
            </a:r>
            <a:r>
              <a:rPr lang="en-US" sz="1882" i="1" dirty="0" smtClean="0"/>
              <a:t>stakeholders</a:t>
            </a:r>
            <a:r>
              <a:rPr lang="en-US" sz="1882" dirty="0" smtClean="0"/>
              <a:t>.  A stakeholder is not an owner, but rather someone who has a stake in the successful operation of the organization.  Stakeholders could be members of the nonprofit, or even beneficiaries of the nonprofit’s activities.</a:t>
            </a:r>
          </a:p>
          <a:p>
            <a:pPr marL="0" indent="0">
              <a:spcBef>
                <a:spcPts val="0"/>
              </a:spcBef>
              <a:buNone/>
            </a:pPr>
            <a:endParaRPr lang="en-US" sz="1882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100" b="1" dirty="0" smtClean="0"/>
              <a:t>Service Business</a:t>
            </a:r>
          </a:p>
          <a:p>
            <a:pPr marL="0" indent="0">
              <a:spcBef>
                <a:spcPts val="0"/>
              </a:spcBef>
              <a:buNone/>
            </a:pPr>
            <a:endParaRPr lang="en-US" sz="31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100" b="1" dirty="0" smtClean="0"/>
              <a:t>Board of Directors</a:t>
            </a:r>
          </a:p>
          <a:p>
            <a:pPr marL="0" indent="0">
              <a:spcBef>
                <a:spcPts val="0"/>
              </a:spcBef>
              <a:buNone/>
            </a:pPr>
            <a:endParaRPr lang="en-US" sz="31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100" b="1" dirty="0" smtClean="0"/>
              <a:t>Profit vs. Revenue Making</a:t>
            </a:r>
          </a:p>
          <a:p>
            <a:pPr marL="0" indent="0">
              <a:spcBef>
                <a:spcPts val="0"/>
              </a:spcBef>
              <a:buNone/>
            </a:pPr>
            <a:endParaRPr lang="en-US" sz="31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100" b="1" dirty="0" smtClean="0">
                <a:hlinkClick r:id="rId2"/>
              </a:rPr>
              <a:t>Tax Exempt – 501(c)(3)</a:t>
            </a:r>
            <a:r>
              <a:rPr lang="en-US" sz="3100" b="1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82" b="1" dirty="0" smtClean="0">
                <a:hlinkClick r:id="rId3"/>
              </a:rPr>
              <a:t>http://www.irs.gov/Charities-&amp;-Non-Profits/Exempt-Organizations---Required-Filings</a:t>
            </a:r>
            <a:endParaRPr lang="en-US" sz="1882" b="1" dirty="0" smtClean="0"/>
          </a:p>
          <a:p>
            <a:pPr marL="0" indent="0">
              <a:spcBef>
                <a:spcPts val="0"/>
              </a:spcBef>
              <a:buNone/>
            </a:pPr>
            <a:endParaRPr lang="en-US" sz="1882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1882" b="1" dirty="0" smtClean="0">
                <a:hlinkClick r:id="rId4"/>
              </a:rPr>
              <a:t>http://www.irs.gov/Charities-&amp;-Non-Profits/Employment-Taxes-for-Exempt-Organizations</a:t>
            </a:r>
            <a:endParaRPr lang="en-US" sz="1882" b="1" dirty="0" smtClean="0"/>
          </a:p>
          <a:p>
            <a:pPr marL="0" indent="0">
              <a:spcBef>
                <a:spcPts val="0"/>
              </a:spcBef>
              <a:buNone/>
            </a:pPr>
            <a:endParaRPr lang="en-US" sz="1882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800" dirty="0" smtClean="0">
                <a:solidFill>
                  <a:srgbClr val="FFFF00"/>
                </a:solidFill>
                <a:hlinkClick r:id="rId2" action="ppaction://hlinkfile"/>
              </a:rPr>
              <a:t>Management Functions</a:t>
            </a:r>
            <a:endParaRPr lang="en-US" sz="5800" dirty="0">
              <a:solidFill>
                <a:srgbClr val="FFFF00"/>
              </a:solidFill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234068" y="1938539"/>
          <a:ext cx="8686800" cy="418087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900" dirty="0" smtClean="0"/>
              <a:t>Leadership Characteristics</a:t>
            </a: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6599"/>
            <a:ext cx="4114800" cy="411622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Understanding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Initiative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Dependability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Judgment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Objectivity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Confidence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600" dirty="0" smtClean="0"/>
              <a:t>Trustworthy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4572000" y="1936599"/>
            <a:ext cx="430388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Stability</a:t>
            </a:r>
          </a:p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Cooperative</a:t>
            </a:r>
          </a:p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Honesty</a:t>
            </a:r>
          </a:p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Courage</a:t>
            </a:r>
          </a:p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Communication</a:t>
            </a:r>
          </a:p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Intelligence</a:t>
            </a:r>
          </a:p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Inspiring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3" y="1820332"/>
            <a:ext cx="7345363" cy="4557889"/>
          </a:xfrm>
        </p:spPr>
        <p:txBody>
          <a:bodyPr>
            <a:normAutofit fontScale="92500" lnSpcReduction="10000"/>
          </a:bodyPr>
          <a:lstStyle/>
          <a:p>
            <a:r>
              <a:rPr lang="en-US" sz="3459" u="sng" dirty="0" smtClean="0">
                <a:hlinkClick r:id="rId2"/>
              </a:rPr>
              <a:t>Executives/Upper Level Management</a:t>
            </a:r>
            <a:endParaRPr lang="en-US" sz="3459" u="sng" dirty="0" smtClean="0"/>
          </a:p>
          <a:p>
            <a:pPr lvl="3"/>
            <a:r>
              <a:rPr lang="en-US" sz="2400" dirty="0" smtClean="0"/>
              <a:t>Ex.) Chief Executive Officer, Chief Financial Officer, Vice President, General Managers, etc. </a:t>
            </a:r>
          </a:p>
          <a:p>
            <a:pPr lvl="3"/>
            <a:r>
              <a:rPr lang="en-US" sz="2400" dirty="0" smtClean="0"/>
              <a:t>Planning and Controlling Activities</a:t>
            </a:r>
          </a:p>
          <a:p>
            <a:r>
              <a:rPr lang="en-US" sz="3459" u="sng" dirty="0" smtClean="0"/>
              <a:t>Middle Management</a:t>
            </a:r>
          </a:p>
          <a:p>
            <a:pPr lvl="3"/>
            <a:r>
              <a:rPr lang="en-US" sz="2400" dirty="0" smtClean="0"/>
              <a:t>Ex.) Department Managers, Store Manager, etc..</a:t>
            </a:r>
          </a:p>
          <a:p>
            <a:pPr lvl="3"/>
            <a:r>
              <a:rPr lang="en-US" sz="2400" dirty="0" smtClean="0"/>
              <a:t>Organizing/Staffing, Leading, Controlling Activities</a:t>
            </a:r>
          </a:p>
          <a:p>
            <a:r>
              <a:rPr lang="en-US" sz="3459" u="sng" dirty="0" smtClean="0"/>
              <a:t>Supervisors</a:t>
            </a:r>
          </a:p>
          <a:p>
            <a:pPr lvl="3"/>
            <a:r>
              <a:rPr lang="en-US" sz="2400" dirty="0" smtClean="0"/>
              <a:t>Leading and Controlling Activities</a:t>
            </a:r>
          </a:p>
          <a:p>
            <a:pPr lvl="3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Styles of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3" y="1541675"/>
            <a:ext cx="7345363" cy="5019992"/>
          </a:xfrm>
        </p:spPr>
        <p:txBody>
          <a:bodyPr>
            <a:normAutofit fontScale="92500"/>
          </a:bodyPr>
          <a:lstStyle/>
          <a:p>
            <a:r>
              <a:rPr lang="en-US" sz="3459" u="sng" dirty="0" smtClean="0"/>
              <a:t>Tactical </a:t>
            </a:r>
          </a:p>
          <a:p>
            <a:pPr lvl="3"/>
            <a:r>
              <a:rPr lang="en-US" sz="2400" dirty="0" smtClean="0"/>
              <a:t>Provides a lot of hands on direction and uses control to complete the work.  Little to no collaboration with employees </a:t>
            </a:r>
          </a:p>
          <a:p>
            <a:r>
              <a:rPr lang="en-US" sz="3459" u="sng" dirty="0" smtClean="0"/>
              <a:t>Strategic</a:t>
            </a:r>
          </a:p>
          <a:p>
            <a:pPr lvl="3"/>
            <a:r>
              <a:rPr lang="en-US" sz="2400" dirty="0" smtClean="0"/>
              <a:t>Collaboration with employees, employees are more skilled, less monitoring is necessary, work to place the right people in the right area.</a:t>
            </a:r>
          </a:p>
          <a:p>
            <a:r>
              <a:rPr lang="en-US" sz="3459" u="sng" dirty="0" smtClean="0"/>
              <a:t>Mixed</a:t>
            </a:r>
          </a:p>
          <a:p>
            <a:pPr lvl="3"/>
            <a:r>
              <a:rPr lang="en-US" sz="2400" dirty="0" smtClean="0"/>
              <a:t>Utilizing both styles to create the best environment based on the job that is being undertaken.</a:t>
            </a:r>
          </a:p>
          <a:p>
            <a:pPr lvl="3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900" dirty="0" smtClean="0"/>
              <a:t>Human Relations</a:t>
            </a:r>
            <a:endParaRPr lang="en-US" sz="49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40568" y="2770094"/>
            <a:ext cx="7662864" cy="3267169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 smtClean="0"/>
              <a:t>Relations with or between people, particularly the treatment of people in a professional context.</a:t>
            </a:r>
            <a:r>
              <a:rPr lang="en-US" sz="2700" dirty="0" smtClean="0"/>
              <a:t> </a:t>
            </a:r>
            <a:r>
              <a:rPr lang="en-US" sz="1500" i="1" dirty="0" smtClean="0"/>
              <a:t>“retrieved from </a:t>
            </a:r>
            <a:r>
              <a:rPr lang="en-US" sz="1500" i="1" dirty="0" err="1" smtClean="0"/>
              <a:t>Dictionary.com</a:t>
            </a:r>
            <a:r>
              <a:rPr lang="en-US" sz="1500" i="1" dirty="0" smtClean="0"/>
              <a:t>”</a:t>
            </a:r>
          </a:p>
          <a:p>
            <a:pPr>
              <a:buNone/>
            </a:pPr>
            <a:endParaRPr lang="en-US" sz="23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7804"/>
            <a:ext cx="8229600" cy="1143000"/>
          </a:xfrm>
        </p:spPr>
        <p:txBody>
          <a:bodyPr/>
          <a:lstStyle/>
          <a:p>
            <a:r>
              <a:rPr lang="en-US" sz="4900" dirty="0" smtClean="0"/>
              <a:t>Human Relations</a:t>
            </a:r>
            <a:endParaRPr lang="en-US" sz="4900" dirty="0"/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457200" y="1604308"/>
            <a:ext cx="7664450" cy="4946780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Self Understanding</a:t>
            </a:r>
          </a:p>
          <a:p>
            <a:pPr lvl="2"/>
            <a:r>
              <a:rPr lang="en-US" sz="2162" dirty="0" smtClean="0"/>
              <a:t>Know yourself</a:t>
            </a:r>
          </a:p>
          <a:p>
            <a:r>
              <a:rPr lang="en-US" sz="3600" dirty="0" smtClean="0"/>
              <a:t>Understanding Others</a:t>
            </a:r>
          </a:p>
          <a:p>
            <a:pPr lvl="2"/>
            <a:r>
              <a:rPr lang="en-US" sz="2162" dirty="0" smtClean="0"/>
              <a:t>Get to know their employees</a:t>
            </a:r>
          </a:p>
          <a:p>
            <a:r>
              <a:rPr lang="en-US" sz="3600" dirty="0" smtClean="0"/>
              <a:t>Communications</a:t>
            </a:r>
          </a:p>
          <a:p>
            <a:pPr lvl="2"/>
            <a:r>
              <a:rPr lang="en-US" sz="2353" dirty="0" smtClean="0"/>
              <a:t>Internal/External, Vertical/Horizontal, Formal/Informal, Oral/Written</a:t>
            </a:r>
          </a:p>
          <a:p>
            <a:r>
              <a:rPr lang="en-US" sz="3600" dirty="0" smtClean="0"/>
              <a:t>Team Building</a:t>
            </a:r>
            <a:endParaRPr lang="en-US" sz="3200" dirty="0" smtClean="0"/>
          </a:p>
          <a:p>
            <a:r>
              <a:rPr lang="en-US" sz="3600" dirty="0" smtClean="0"/>
              <a:t>Developing Job Satisfaction</a:t>
            </a:r>
          </a:p>
          <a:p>
            <a:pPr lvl="2"/>
            <a:endParaRPr lang="en-US" sz="3200" dirty="0" smtClean="0"/>
          </a:p>
          <a:p>
            <a:pPr>
              <a:buNone/>
            </a:pPr>
            <a:endParaRPr lang="en-US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6144"/>
            <a:ext cx="8229600" cy="852289"/>
          </a:xfrm>
        </p:spPr>
        <p:txBody>
          <a:bodyPr/>
          <a:lstStyle/>
          <a:p>
            <a:r>
              <a:rPr lang="en-US" dirty="0" smtClean="0"/>
              <a:t>Types of Business Ownership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4100" b="1" dirty="0" smtClean="0"/>
              <a:t>Sole Proprietorship</a:t>
            </a:r>
          </a:p>
          <a:p>
            <a:pPr marL="0" indent="0">
              <a:spcBef>
                <a:spcPts val="0"/>
              </a:spcBef>
              <a:buNone/>
            </a:pPr>
            <a:endParaRPr lang="en-US" sz="41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4100" b="1" dirty="0" smtClean="0"/>
              <a:t>Partnership</a:t>
            </a:r>
          </a:p>
          <a:p>
            <a:pPr marL="0" indent="0">
              <a:spcBef>
                <a:spcPts val="0"/>
              </a:spcBef>
              <a:buNone/>
            </a:pPr>
            <a:endParaRPr lang="en-US" sz="41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4100" b="1" dirty="0" smtClean="0"/>
              <a:t>Corporation</a:t>
            </a:r>
            <a:endParaRPr lang="en-US" sz="4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Job Satisfaction</a:t>
            </a:r>
            <a:endParaRPr lang="en-US" dirty="0"/>
          </a:p>
        </p:txBody>
      </p:sp>
      <p:pic>
        <p:nvPicPr>
          <p:cNvPr id="3" name="Why SAS is the best place to work.mp4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44546" y="1921828"/>
            <a:ext cx="6654908" cy="3743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791244"/>
          </a:xfrm>
        </p:spPr>
        <p:txBody>
          <a:bodyPr>
            <a:normAutofit fontScale="90000"/>
          </a:bodyPr>
          <a:lstStyle/>
          <a:p>
            <a:r>
              <a:rPr lang="en-US" sz="7000" dirty="0" smtClean="0"/>
              <a:t>Sole Proprietorship</a:t>
            </a:r>
            <a:endParaRPr lang="en-US" sz="7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608485"/>
            <a:ext cx="7662864" cy="3878405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100" dirty="0" smtClean="0"/>
              <a:t>Small Firms (Restaurants, Hair Salons, Lawn Care, etc…)</a:t>
            </a:r>
          </a:p>
          <a:p>
            <a:pPr marL="0" indent="0">
              <a:spcBef>
                <a:spcPts val="0"/>
              </a:spcBef>
              <a:buNone/>
            </a:pPr>
            <a:endParaRPr lang="en-US" sz="31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100" dirty="0" smtClean="0"/>
              <a:t>Around 70% of Businesses in the U.S. </a:t>
            </a:r>
          </a:p>
          <a:p>
            <a:pPr marL="0" indent="0">
              <a:spcBef>
                <a:spcPts val="0"/>
              </a:spcBef>
              <a:buNone/>
            </a:pPr>
            <a:endParaRPr lang="en-US" sz="31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100" dirty="0" smtClean="0"/>
              <a:t>Owner has complete responsibility of the business.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45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7000" dirty="0" smtClean="0"/>
              <a:t>Partnership</a:t>
            </a:r>
            <a:endParaRPr lang="en-US" sz="7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608485"/>
            <a:ext cx="7662864" cy="3878405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100" dirty="0" smtClean="0"/>
              <a:t>Owned by a small group of people</a:t>
            </a:r>
          </a:p>
          <a:p>
            <a:pPr marL="0" indent="0">
              <a:spcBef>
                <a:spcPts val="0"/>
              </a:spcBef>
              <a:buNone/>
            </a:pPr>
            <a:endParaRPr lang="en-US" sz="31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100" dirty="0" smtClean="0"/>
              <a:t>Around 10% of Businesses in the U.S. </a:t>
            </a:r>
          </a:p>
          <a:p>
            <a:pPr marL="0" indent="0">
              <a:spcBef>
                <a:spcPts val="0"/>
              </a:spcBef>
              <a:buNone/>
            </a:pPr>
            <a:endParaRPr lang="en-US" sz="31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100" dirty="0" smtClean="0"/>
              <a:t>Owners share responsibilities in the business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4500"/>
            <a:ext cx="8229600" cy="869000"/>
          </a:xfrm>
        </p:spPr>
        <p:txBody>
          <a:bodyPr>
            <a:normAutofit fontScale="90000"/>
          </a:bodyPr>
          <a:lstStyle/>
          <a:p>
            <a:r>
              <a:rPr lang="en-US" sz="7000" dirty="0" smtClean="0"/>
              <a:t>Corporation</a:t>
            </a:r>
            <a:endParaRPr lang="en-US" sz="7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608485"/>
            <a:ext cx="7662864" cy="3878405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100" dirty="0" smtClean="0"/>
              <a:t>Owned by a number of people, each with a share in the business</a:t>
            </a:r>
          </a:p>
          <a:p>
            <a:pPr marL="0" indent="0">
              <a:spcBef>
                <a:spcPts val="0"/>
              </a:spcBef>
              <a:buNone/>
            </a:pPr>
            <a:endParaRPr lang="en-US" sz="31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100" dirty="0" smtClean="0"/>
              <a:t>Around 20% of Businesses in the U.S. </a:t>
            </a:r>
          </a:p>
          <a:p>
            <a:pPr marL="0" indent="0">
              <a:spcBef>
                <a:spcPts val="0"/>
              </a:spcBef>
              <a:buNone/>
            </a:pPr>
            <a:endParaRPr lang="en-US" sz="31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100" dirty="0" smtClean="0"/>
              <a:t>The business operates as a single entity on behalf of its owners.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045"/>
            <a:ext cx="8229600" cy="858090"/>
          </a:xfrm>
        </p:spPr>
        <p:txBody>
          <a:bodyPr>
            <a:normAutofit fontScale="90000"/>
          </a:bodyPr>
          <a:lstStyle/>
          <a:p>
            <a:r>
              <a:rPr lang="en-US" sz="7000" dirty="0" smtClean="0"/>
              <a:t>Corporation</a:t>
            </a:r>
            <a:endParaRPr lang="en-US" sz="7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608485"/>
            <a:ext cx="7662864" cy="3878405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100" dirty="0" smtClean="0"/>
              <a:t>Certificate of Incorporation </a:t>
            </a:r>
          </a:p>
          <a:p>
            <a:pPr marL="0" indent="0">
              <a:spcBef>
                <a:spcPts val="0"/>
              </a:spcBef>
              <a:buNone/>
            </a:pPr>
            <a:endParaRPr lang="en-US" sz="31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100" dirty="0" smtClean="0"/>
              <a:t>Shareholders </a:t>
            </a:r>
            <a:r>
              <a:rPr lang="en-US" sz="3100" b="1" dirty="0" smtClean="0"/>
              <a:t>(Stockholders)</a:t>
            </a:r>
          </a:p>
          <a:p>
            <a:pPr marL="0" indent="0">
              <a:spcBef>
                <a:spcPts val="0"/>
              </a:spcBef>
              <a:buNone/>
            </a:pPr>
            <a:endParaRPr lang="en-US" sz="31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100" dirty="0" smtClean="0"/>
              <a:t>Board of Directors</a:t>
            </a:r>
          </a:p>
          <a:p>
            <a:pPr marL="0" indent="0">
              <a:spcBef>
                <a:spcPts val="0"/>
              </a:spcBef>
              <a:buNone/>
            </a:pPr>
            <a:endParaRPr lang="en-US" sz="31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3100" dirty="0" smtClean="0"/>
              <a:t>Dividends</a:t>
            </a:r>
            <a:endParaRPr lang="en-US" dirty="0" smtClean="0"/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670448" y="989115"/>
          <a:ext cx="7803104" cy="487977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02301" y="356845"/>
            <a:ext cx="6539398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00" b="1" dirty="0" smtClean="0">
                <a:solidFill>
                  <a:srgbClr val="9C5238"/>
                </a:solidFill>
              </a:rPr>
              <a:t>Advantages</a:t>
            </a:r>
            <a:endParaRPr lang="en-US" sz="4900" b="1" dirty="0">
              <a:solidFill>
                <a:srgbClr val="9C5238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28353" y="1398260"/>
          <a:ext cx="8287293" cy="47683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87283" y="452023"/>
            <a:ext cx="6539398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00" b="1" dirty="0" smtClean="0">
                <a:solidFill>
                  <a:srgbClr val="9C5238"/>
                </a:solidFill>
              </a:rPr>
              <a:t>Disadvantages</a:t>
            </a:r>
            <a:endParaRPr lang="en-US" sz="4900" b="1" dirty="0">
              <a:solidFill>
                <a:srgbClr val="9C5238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2856"/>
            <a:ext cx="8229600" cy="885712"/>
          </a:xfrm>
        </p:spPr>
        <p:txBody>
          <a:bodyPr/>
          <a:lstStyle/>
          <a:p>
            <a:r>
              <a:rPr lang="en-US" dirty="0" smtClean="0"/>
              <a:t>Other Forms of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608485"/>
            <a:ext cx="7662864" cy="3878405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4000" b="1" dirty="0" smtClean="0">
                <a:solidFill>
                  <a:schemeClr val="accent1"/>
                </a:solidFill>
              </a:rPr>
              <a:t>Cooperatives</a:t>
            </a:r>
          </a:p>
          <a:p>
            <a:pPr marL="0" indent="0">
              <a:spcBef>
                <a:spcPts val="0"/>
              </a:spcBef>
              <a:buNone/>
            </a:pPr>
            <a:endParaRPr lang="en-US" sz="4000" b="1" dirty="0" smtClean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4000" b="1" dirty="0" smtClean="0">
                <a:solidFill>
                  <a:schemeClr val="accent1"/>
                </a:solidFill>
              </a:rPr>
              <a:t>Franchise</a:t>
            </a:r>
          </a:p>
          <a:p>
            <a:pPr marL="0" indent="0">
              <a:spcBef>
                <a:spcPts val="0"/>
              </a:spcBef>
              <a:buNone/>
            </a:pPr>
            <a:endParaRPr lang="en-US" sz="4000" b="1" dirty="0" smtClean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4000" b="1" dirty="0" smtClean="0">
                <a:solidFill>
                  <a:schemeClr val="accent1"/>
                </a:solidFill>
              </a:rPr>
              <a:t>Non-Profit Corporations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906</TotalTime>
  <Words>709</Words>
  <Application>Microsoft Macintosh PowerPoint</Application>
  <PresentationFormat>On-screen Show (4:3)</PresentationFormat>
  <Paragraphs>155</Paragraphs>
  <Slides>20</Slides>
  <Notes>2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Capital</vt:lpstr>
      <vt:lpstr>Business Structures</vt:lpstr>
      <vt:lpstr>Types of Business Ownership</vt:lpstr>
      <vt:lpstr>Sole Proprietorship</vt:lpstr>
      <vt:lpstr>Partnership</vt:lpstr>
      <vt:lpstr>Corporation</vt:lpstr>
      <vt:lpstr>Corporation</vt:lpstr>
      <vt:lpstr>Slide 7</vt:lpstr>
      <vt:lpstr>Slide 8</vt:lpstr>
      <vt:lpstr>Other Forms of Business</vt:lpstr>
      <vt:lpstr>Cooperative</vt:lpstr>
      <vt:lpstr>Cooperative</vt:lpstr>
      <vt:lpstr>Franchise</vt:lpstr>
      <vt:lpstr>Non-Profit</vt:lpstr>
      <vt:lpstr>Management Functions</vt:lpstr>
      <vt:lpstr>Leadership Characteristics</vt:lpstr>
      <vt:lpstr>Levels of Management</vt:lpstr>
      <vt:lpstr>Styles of Management</vt:lpstr>
      <vt:lpstr>Human Relations</vt:lpstr>
      <vt:lpstr>Human Relations</vt:lpstr>
      <vt:lpstr>Job Satisfaction</vt:lpstr>
    </vt:vector>
  </TitlesOfParts>
  <Company>Woodward-Granger 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Structures</dc:title>
  <dc:creator>David Combs</dc:creator>
  <cp:lastModifiedBy>David Combs</cp:lastModifiedBy>
  <cp:revision>26</cp:revision>
  <dcterms:created xsi:type="dcterms:W3CDTF">2013-04-12T18:25:07Z</dcterms:created>
  <dcterms:modified xsi:type="dcterms:W3CDTF">2013-04-12T20:32:29Z</dcterms:modified>
</cp:coreProperties>
</file>